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21"/>
  </p:notesMasterIdLst>
  <p:handoutMasterIdLst>
    <p:handoutMasterId r:id="rId22"/>
  </p:handoutMasterIdLst>
  <p:sldIdLst>
    <p:sldId id="383" r:id="rId2"/>
    <p:sldId id="351" r:id="rId3"/>
    <p:sldId id="260" r:id="rId4"/>
    <p:sldId id="377" r:id="rId5"/>
    <p:sldId id="382" r:id="rId6"/>
    <p:sldId id="390" r:id="rId7"/>
    <p:sldId id="320" r:id="rId8"/>
    <p:sldId id="388" r:id="rId9"/>
    <p:sldId id="372" r:id="rId10"/>
    <p:sldId id="373" r:id="rId11"/>
    <p:sldId id="380" r:id="rId12"/>
    <p:sldId id="375" r:id="rId13"/>
    <p:sldId id="369" r:id="rId14"/>
    <p:sldId id="333" r:id="rId15"/>
    <p:sldId id="286" r:id="rId16"/>
    <p:sldId id="360" r:id="rId17"/>
    <p:sldId id="362" r:id="rId18"/>
    <p:sldId id="379" r:id="rId19"/>
    <p:sldId id="391" r:id="rId20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00"/>
    <a:srgbClr val="FFFF66"/>
    <a:srgbClr val="FFFF99"/>
    <a:srgbClr val="FF6600"/>
    <a:srgbClr val="663300"/>
    <a:srgbClr val="292929"/>
    <a:srgbClr val="777777"/>
    <a:srgbClr val="CC00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6" autoAdjust="0"/>
    <p:restoredTop sz="93324" autoAdjust="0"/>
  </p:normalViewPr>
  <p:slideViewPr>
    <p:cSldViewPr>
      <p:cViewPr varScale="1">
        <p:scale>
          <a:sx n="143" d="100"/>
          <a:sy n="143" d="100"/>
        </p:scale>
        <p:origin x="30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skanaeva\Desktop\&#1050;&#1089;&#1077;&#1085;&#1080;&#1103;\2017\&#1045;&#1044;%20&#1059;&#1055;&#1055;&#1056;-2017\&#1044;&#1080;&#1072;&#1075;&#1088;&#1072;&#1084;&#1084;&#1072;%20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Категории нарушенных прав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1069263930261149E-2"/>
                  <c:y val="3.2113629248824036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071893897531138E-3"/>
                  <c:y val="-9.71021828734197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317584854858389E-3"/>
                  <c:y val="-5.697362056242417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61614514783311E-2"/>
                  <c:y val="1.06093999063090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Лист1!$A$63:$A$68</c:f>
              <c:strCache>
                <c:ptCount val="6"/>
                <c:pt idx="0">
                  <c:v>Гражданские (личные) права</c:v>
                </c:pt>
                <c:pt idx="1">
                  <c:v>Культурные права</c:v>
                </c:pt>
                <c:pt idx="2">
                  <c:v>Политические права </c:v>
                </c:pt>
                <c:pt idx="3">
                  <c:v>Социальные права</c:v>
                </c:pt>
                <c:pt idx="4">
                  <c:v>Экономические права</c:v>
                </c:pt>
                <c:pt idx="5">
                  <c:v>Экологические права </c:v>
                </c:pt>
              </c:strCache>
            </c:strRef>
          </c:cat>
          <c:val>
            <c:numRef>
              <c:f>Лист1!$B$63:$B$68</c:f>
              <c:numCache>
                <c:formatCode>General</c:formatCode>
                <c:ptCount val="6"/>
                <c:pt idx="0">
                  <c:v>211</c:v>
                </c:pt>
                <c:pt idx="1">
                  <c:v>502</c:v>
                </c:pt>
                <c:pt idx="2">
                  <c:v>41</c:v>
                </c:pt>
                <c:pt idx="3">
                  <c:v>471</c:v>
                </c:pt>
                <c:pt idx="4">
                  <c:v>61</c:v>
                </c:pt>
                <c:pt idx="5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62841421200704"/>
          <c:y val="0.18854986876640423"/>
          <c:w val="0.39338751015289308"/>
          <c:h val="0.81127438687998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</a:t>
            </a:r>
            <a:r>
              <a:rPr lang="ru-RU" sz="1400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</a:t>
            </a:r>
            <a:endParaRPr lang="ru-RU" sz="1400" b="1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7713764040364517"/>
          <c:y val="1.8140589569160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2"/>
              <c:layout>
                <c:manualLayout>
                  <c:x val="-2.4844720496894391E-2"/>
                  <c:y val="1.67061116525128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815734989647657E-3"/>
                  <c:y val="-2.784351942085453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844720496894408E-2"/>
                  <c:y val="-1.11374077683419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Непредоставление места в ДОУ</c:v>
                </c:pt>
                <c:pt idx="1">
                  <c:v>Предоставление места в ДОУ не по месту жительства или несогласие с предоставленным местом</c:v>
                </c:pt>
                <c:pt idx="2">
                  <c:v>Несогласие с предоставлением 4-часовой услуги</c:v>
                </c:pt>
                <c:pt idx="3">
                  <c:v>Вопросы предоставления услуги дошкольного образования для детей-инвалидов и детей с ОВЗ</c:v>
                </c:pt>
                <c:pt idx="4">
                  <c:v>Обращения по иным тематикам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183</c:v>
                </c:pt>
                <c:pt idx="1">
                  <c:v>72</c:v>
                </c:pt>
                <c:pt idx="2">
                  <c:v>7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18840579710144"/>
          <c:y val="0.2020161338944424"/>
          <c:w val="0.36438923395445133"/>
          <c:h val="0.69369826613800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Заболеваемость несовершеннолетних по основным классам болезней в Пермском крае (в расчете на 1000 детского населения)</a:t>
            </a:r>
          </a:p>
        </c:rich>
      </c:tx>
      <c:layout>
        <c:manualLayout>
          <c:xMode val="edge"/>
          <c:yMode val="edge"/>
          <c:x val="0.15297537961129098"/>
          <c:y val="1.9841269841269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823594090107583"/>
          <c:y val="0.19520568310776992"/>
          <c:w val="0.67176405909892423"/>
          <c:h val="0.80439105311931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органов пищеварения </c:v>
                </c:pt>
                <c:pt idx="1">
                  <c:v>болезни глаза</c:v>
                </c:pt>
                <c:pt idx="2">
                  <c:v>болезни кожи и подкожной клетчатки</c:v>
                </c:pt>
                <c:pt idx="3">
                  <c:v>инфекционные болезни </c:v>
                </c:pt>
                <c:pt idx="4">
                  <c:v>болезни органов дыхания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126.1</c:v>
                </c:pt>
                <c:pt idx="1">
                  <c:v>150.69999999999999</c:v>
                </c:pt>
                <c:pt idx="2">
                  <c:v>94.5</c:v>
                </c:pt>
                <c:pt idx="3">
                  <c:v>106</c:v>
                </c:pt>
                <c:pt idx="4">
                  <c:v>1372.3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BC-47C6-9776-259A51C5D332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98877617775259E-2"/>
                      <c:h val="3.985989492119089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органов пищеварения </c:v>
                </c:pt>
                <c:pt idx="1">
                  <c:v>болезни глаза</c:v>
                </c:pt>
                <c:pt idx="2">
                  <c:v>болезни кожи и подкожной клетчатки</c:v>
                </c:pt>
                <c:pt idx="3">
                  <c:v>инфекционные болезни </c:v>
                </c:pt>
                <c:pt idx="4">
                  <c:v>болезни органов дыхания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57.4</c:v>
                </c:pt>
                <c:pt idx="1">
                  <c:v>63.5</c:v>
                </c:pt>
                <c:pt idx="2">
                  <c:v>70.599999999999994</c:v>
                </c:pt>
                <c:pt idx="3">
                  <c:v>91.4</c:v>
                </c:pt>
                <c:pt idx="4">
                  <c:v>1312.4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BC-47C6-9776-259A51C5D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67462944"/>
        <c:axId val="-267462400"/>
      </c:barChart>
      <c:catAx>
        <c:axId val="-26746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67462400"/>
        <c:crosses val="autoZero"/>
        <c:auto val="1"/>
        <c:lblAlgn val="ctr"/>
        <c:lblOffset val="100"/>
        <c:noMultiLvlLbl val="0"/>
      </c:catAx>
      <c:valAx>
        <c:axId val="-267462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26746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500681613603565"/>
          <c:y val="0.13216644944521808"/>
          <c:w val="0.24998636772792868"/>
          <c:h val="7.103203314320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детей-инвалидов 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Пермском крае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411286076852621E-3"/>
          <c:y val="0.4083335322533963"/>
          <c:w val="0.94907407407407429"/>
          <c:h val="0.40353856413530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детей-инвалидов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47-4332-9D38-77B983C4A53D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детей-инвалидов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47-4332-9D38-77B983C4A53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детей-инвалидов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47-4332-9D38-77B983C4A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7461312"/>
        <c:axId val="-172788768"/>
      </c:barChart>
      <c:catAx>
        <c:axId val="-2674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2788768"/>
        <c:crosses val="autoZero"/>
        <c:auto val="1"/>
        <c:lblAlgn val="ctr"/>
        <c:lblOffset val="100"/>
        <c:noMultiLvlLbl val="0"/>
      </c:catAx>
      <c:valAx>
        <c:axId val="-17278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26746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7726143750818"/>
          <c:y val="0.27615450718051698"/>
          <c:w val="0.71395795534072803"/>
          <c:h val="8.0355624315590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детей-инвалидов </a:t>
            </a:r>
          </a:p>
          <a:p>
            <a:pPr>
              <a:defRPr b="1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высокотехнологичной медицинской помощи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82236938877841E-3"/>
          <c:y val="0.35832484775521178"/>
          <c:w val="0.95510204081632644"/>
          <c:h val="0.50753874515685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поданных заявок на выделение квоты </c:v>
                </c:pt>
                <c:pt idx="1">
                  <c:v>Количество выделенных квот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641</c:v>
                </c:pt>
                <c:pt idx="1">
                  <c:v>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14-42AC-8EF4-5065C0E46534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поданных заявок на выделение квоты </c:v>
                </c:pt>
                <c:pt idx="1">
                  <c:v>Количество выделенных квот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658</c:v>
                </c:pt>
                <c:pt idx="1">
                  <c:v>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14-42AC-8EF4-5065C0E46534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14-42AC-8EF4-5065C0E465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14-42AC-8EF4-5065C0E465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поданных заявок на выделение квоты </c:v>
                </c:pt>
                <c:pt idx="1">
                  <c:v>Количество выделенных квот 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1356</c:v>
                </c:pt>
                <c:pt idx="1">
                  <c:v>1077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14-42AC-8EF4-5065C0E46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2778976"/>
        <c:axId val="-172784416"/>
      </c:barChart>
      <c:catAx>
        <c:axId val="-1727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2784416"/>
        <c:crosses val="autoZero"/>
        <c:auto val="1"/>
        <c:lblAlgn val="ctr"/>
        <c:lblOffset val="100"/>
        <c:noMultiLvlLbl val="0"/>
      </c:catAx>
      <c:valAx>
        <c:axId val="-17278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727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</a:t>
            </a:r>
            <a:r>
              <a:rPr lang="ru-RU" sz="14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гибели несовершеннолетних </a:t>
            </a:r>
            <a:br>
              <a:rPr lang="ru-RU" sz="14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неестественных </a:t>
            </a:r>
            <a:r>
              <a:rPr lang="ru-RU" sz="14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90793483811421"/>
          <c:y val="7.03459783915764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33628522447346E-2"/>
          <c:y val="0.39928190275097752"/>
          <c:w val="0.94907407407407407"/>
          <c:h val="0.5413529619321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F-4E02-B140-E2014BA587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6F-4E02-B140-E2014BA587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2788224"/>
        <c:axId val="-172789856"/>
      </c:barChart>
      <c:catAx>
        <c:axId val="-17278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2789856"/>
        <c:crosses val="autoZero"/>
        <c:auto val="1"/>
        <c:lblAlgn val="ctr"/>
        <c:lblOffset val="100"/>
        <c:noMultiLvlLbl val="0"/>
      </c:catAx>
      <c:valAx>
        <c:axId val="-172789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278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570002478698213"/>
          <c:y val="0.26833514895770078"/>
          <c:w val="0.46098600324283745"/>
          <c:h val="7.5490612772348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гибели несовершеннолетних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неестественных причин 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c:rich>
      </c:tx>
      <c:layout>
        <c:manualLayout>
          <c:xMode val="edge"/>
          <c:yMode val="edge"/>
          <c:x val="0.16345419421488044"/>
          <c:y val="2.5254242613332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8487659315063"/>
          <c:y val="0.30634390791595545"/>
          <c:w val="0.30028485740196503"/>
          <c:h val="0.671640861453104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11-4E3C-88B3-57AF01D100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11-4E3C-88B3-57AF01D100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11-4E3C-88B3-57AF01D10069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11-4E3C-88B3-57AF01D100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11-4E3C-88B3-57AF01D10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ДТП</c:v>
                </c:pt>
                <c:pt idx="1">
                  <c:v>Несчастные случаи</c:v>
                </c:pt>
                <c:pt idx="2">
                  <c:v>Убийство, причинение тяжкого вреда здоровью</c:v>
                </c:pt>
                <c:pt idx="3">
                  <c:v>Суициды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33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5E-43C6-878C-77D2E6802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375065087988558"/>
          <c:y val="0.26651331670218459"/>
          <c:w val="0.42354880948648599"/>
          <c:h val="0.63904846786288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Преступления, совершенные в отношении несовершеннолетних, </a:t>
            </a:r>
            <a:b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ГУ МВД России по Пермскому краю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1164021164021163E-2"/>
          <c:y val="0.26159506582601932"/>
          <c:w val="0.96119929453262787"/>
          <c:h val="0.6059391838406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тяжких и особо тяжких</c:v>
                </c:pt>
                <c:pt idx="2">
                  <c:v>против половой неприкосновенности</c:v>
                </c:pt>
                <c:pt idx="3">
                  <c:v>против жизни и здоровья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2921</c:v>
                </c:pt>
                <c:pt idx="1">
                  <c:v>512</c:v>
                </c:pt>
                <c:pt idx="2">
                  <c:v>473</c:v>
                </c:pt>
                <c:pt idx="3">
                  <c:v>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B3-460A-8F00-D848B8438B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тяжких и особо тяжких</c:v>
                </c:pt>
                <c:pt idx="2">
                  <c:v>против половой неприкосновенности</c:v>
                </c:pt>
                <c:pt idx="3">
                  <c:v>против жизни и здоровья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2880</c:v>
                </c:pt>
                <c:pt idx="1">
                  <c:v>454</c:v>
                </c:pt>
                <c:pt idx="2">
                  <c:v>426</c:v>
                </c:pt>
                <c:pt idx="3">
                  <c:v>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B3-460A-8F00-D848B8438B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тяжких и особо тяжких</c:v>
                </c:pt>
                <c:pt idx="2">
                  <c:v>против половой неприкосновенности</c:v>
                </c:pt>
                <c:pt idx="3">
                  <c:v>против жизни и здоровья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2634</c:v>
                </c:pt>
                <c:pt idx="1">
                  <c:v>330</c:v>
                </c:pt>
                <c:pt idx="2">
                  <c:v>311</c:v>
                </c:pt>
                <c:pt idx="3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2793120"/>
        <c:axId val="-172783328"/>
      </c:barChart>
      <c:catAx>
        <c:axId val="-1727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2783328"/>
        <c:crosses val="autoZero"/>
        <c:auto val="1"/>
        <c:lblAlgn val="ctr"/>
        <c:lblOffset val="100"/>
        <c:noMultiLvlLbl val="0"/>
      </c:catAx>
      <c:valAx>
        <c:axId val="-172783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279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Преступность среди несовершеннолетних </a:t>
            </a:r>
            <a:br>
              <a:rPr lang="ru-RU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ГУ МВД </a:t>
            </a:r>
            <a:r>
              <a:rPr lang="ru-RU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Пермскому краю)</a:t>
            </a:r>
          </a:p>
        </c:rich>
      </c:tx>
      <c:layout>
        <c:manualLayout>
          <c:xMode val="edge"/>
          <c:yMode val="edge"/>
          <c:x val="0.14346787111032377"/>
          <c:y val="2.515730581848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850746268656716E-2"/>
          <c:y val="0.45500914728806341"/>
          <c:w val="0.95309168443496806"/>
          <c:h val="0.27675034052034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преступлений, совершенных несовершеннолетними</c:v>
                </c:pt>
                <c:pt idx="1">
                  <c:v>Количество несовершеннолетних, совершивших преступления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1211</c:v>
                </c:pt>
                <c:pt idx="1">
                  <c:v>1160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7-4D11-858C-1930313BAD12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преступлений, совершенных несовершеннолетними</c:v>
                </c:pt>
                <c:pt idx="1">
                  <c:v>Количество несовершеннолетних, совершивших преступления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1245</c:v>
                </c:pt>
                <c:pt idx="1">
                  <c:v>1083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D7-4D11-858C-1930313BAD12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преступлений, совершенных несовершеннолетними</c:v>
                </c:pt>
                <c:pt idx="1">
                  <c:v>Количество несовершеннолетних, совершивших преступления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958</c:v>
                </c:pt>
                <c:pt idx="1">
                  <c:v>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D7-4D11-858C-1930313BA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2786592"/>
        <c:axId val="-172781152"/>
      </c:barChart>
      <c:catAx>
        <c:axId val="-1727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2781152"/>
        <c:crosses val="autoZero"/>
        <c:auto val="1"/>
        <c:lblAlgn val="ctr"/>
        <c:lblOffset val="100"/>
        <c:noMultiLvlLbl val="0"/>
      </c:catAx>
      <c:valAx>
        <c:axId val="-17278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27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125041984590385"/>
          <c:y val="0.25162865667477563"/>
          <c:w val="0.45920927520158406"/>
          <c:h val="8.1149765754418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преступлений </a:t>
            </a:r>
            <a:r>
              <a:rPr lang="ru-RU" sz="14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подростковой преступности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02816617589554"/>
          <c:y val="3.7339197169935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977430102018308E-2"/>
          <c:y val="0.31515666521878505"/>
          <c:w val="0.37277439262292578"/>
          <c:h val="0.62354046960346177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1B-468E-A5B7-A25A49E57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1B-468E-A5B7-A25A49E57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1B-468E-A5B7-A25A49E57439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1B-468E-A5B7-A25A49E574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1B-468E-A5B7-A25A49E574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1B-468E-A5B7-A25A49E57439}"/>
              </c:ext>
            </c:extLst>
          </c:dPt>
          <c:dLbls>
            <c:dLbl>
              <c:idx val="4"/>
              <c:layout>
                <c:manualLayout>
                  <c:x val="2.3148148148148147E-3"/>
                  <c:y val="1.58730158730158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F1B-468E-A5B7-A25A49E5743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14062894218567E-2"/>
                  <c:y val="2.68142157905937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F1B-468E-A5B7-A25A49E5743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кражи </c:v>
                </c:pt>
                <c:pt idx="1">
                  <c:v>грабежи</c:v>
                </c:pt>
                <c:pt idx="2">
                  <c:v>неправомерное завладение транспортным средством</c:v>
                </c:pt>
                <c:pt idx="3">
                  <c:v>разбойное нападение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0.59399999999999997</c:v>
                </c:pt>
                <c:pt idx="1">
                  <c:v>3.4000000000000002E-2</c:v>
                </c:pt>
                <c:pt idx="2">
                  <c:v>0.10199999999999999</c:v>
                </c:pt>
                <c:pt idx="3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F1B-468E-A5B7-A25A49E57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78875079025111"/>
          <c:y val="0.25212057344901073"/>
          <c:w val="0.46499998554733679"/>
          <c:h val="0.66540001804666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обращений, поступивших </a:t>
            </a:r>
            <a:br>
              <a:rPr lang="ru-RU" sz="1600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Уполномоченному по правам ребенка </a:t>
            </a:r>
            <a:br>
              <a:rPr lang="ru-RU" sz="1600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Пермском крае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Лист1!$A$5:$A$7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2395</c:v>
                </c:pt>
                <c:pt idx="1">
                  <c:v>2155</c:v>
                </c:pt>
                <c:pt idx="2">
                  <c:v>2196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73485392"/>
        <c:axId val="-273484848"/>
      </c:barChart>
      <c:catAx>
        <c:axId val="-27348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73484848"/>
        <c:crosses val="autoZero"/>
        <c:auto val="1"/>
        <c:lblAlgn val="ctr"/>
        <c:lblOffset val="100"/>
        <c:noMultiLvlLbl val="0"/>
      </c:catAx>
      <c:valAx>
        <c:axId val="-273484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7348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0277964395123813E-2"/>
                  <c:y val="7.04810856913222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581763346220965E-3"/>
                  <c:y val="1.49900891272045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6002571066501E-2"/>
                  <c:y val="-1.624915667538285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Лист1!$A$136:$A$138</c:f>
              <c:strCache>
                <c:ptCount val="3"/>
                <c:pt idx="0">
                  <c:v>Несовершеннолетние</c:v>
                </c:pt>
                <c:pt idx="1">
                  <c:v>Несовершеннолетние правонарушители</c:v>
                </c:pt>
                <c:pt idx="2">
                  <c:v>Дети-сироты и дети, оставшиеся без попечения родителей</c:v>
                </c:pt>
              </c:strCache>
            </c:strRef>
          </c:cat>
          <c:val>
            <c:numRef>
              <c:f>Лист1!$B$136:$B$138</c:f>
              <c:numCache>
                <c:formatCode>General</c:formatCode>
                <c:ptCount val="3"/>
                <c:pt idx="0">
                  <c:v>37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75720719681317"/>
          <c:y val="0.76526560867092053"/>
          <c:w val="0.75648558560637369"/>
          <c:h val="0.21851257380468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проживающие в </a:t>
            </a:r>
            <a:r>
              <a:rPr lang="ru-RU" sz="14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Пермском крае</a:t>
            </a:r>
          </a:p>
        </c:rich>
      </c:tx>
      <c:layout>
        <c:manualLayout>
          <c:xMode val="edge"/>
          <c:yMode val="edge"/>
          <c:x val="0.25031512021540092"/>
          <c:y val="2.4082393622930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920806184933701E-2"/>
          <c:y val="0.20026234458797507"/>
          <c:w val="0.96540789852983566"/>
          <c:h val="0.54839248185386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7.7809981897436235E-3"/>
                  <c:y val="8.2032228977142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49328505982996E-2"/>
                  <c:y val="8.203222897714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55662442735216E-2"/>
                  <c:y val="1.230483434657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Многодетные семьи</c:v>
                </c:pt>
                <c:pt idx="1">
                  <c:v>Малоимущие многодетные семьи</c:v>
                </c:pt>
                <c:pt idx="2">
                  <c:v>Малоимущие семьи с детьми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29879</c:v>
                </c:pt>
                <c:pt idx="1">
                  <c:v>20256</c:v>
                </c:pt>
                <c:pt idx="2">
                  <c:v>82690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07-4F6E-9938-F95D4493F24C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Многодетные семьи</c:v>
                </c:pt>
                <c:pt idx="1">
                  <c:v>Малоимущие многодетные семьи</c:v>
                </c:pt>
                <c:pt idx="2">
                  <c:v>Малоимущие семьи с детьми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33403</c:v>
                </c:pt>
                <c:pt idx="1">
                  <c:v>21795</c:v>
                </c:pt>
                <c:pt idx="2">
                  <c:v>84889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07-4F6E-9938-F95D4493F24C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2.0749328505982947E-2"/>
                  <c:y val="-8.203222897714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809981897436235E-3"/>
                  <c:y val="-4.1016114488572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4299456923087E-2"/>
                  <c:y val="-8.2032228977142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Многодетные семьи</c:v>
                </c:pt>
                <c:pt idx="1">
                  <c:v>Малоимущие многодетные семьи</c:v>
                </c:pt>
                <c:pt idx="2">
                  <c:v>Малоимущие семьи с детьми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34657</c:v>
                </c:pt>
                <c:pt idx="1">
                  <c:v>23963</c:v>
                </c:pt>
                <c:pt idx="2">
                  <c:v>97787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07-4F6E-9938-F95D4493F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73483216"/>
        <c:axId val="-273481040"/>
      </c:barChart>
      <c:catAx>
        <c:axId val="-2734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73481040"/>
        <c:crosses val="autoZero"/>
        <c:auto val="1"/>
        <c:lblAlgn val="ctr"/>
        <c:lblOffset val="100"/>
        <c:noMultiLvlLbl val="0"/>
      </c:catAx>
      <c:valAx>
        <c:axId val="-2734810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27348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детского населения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Пермского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края </a:t>
            </a:r>
          </a:p>
        </c:rich>
      </c:tx>
      <c:layout>
        <c:manualLayout>
          <c:xMode val="edge"/>
          <c:yMode val="edge"/>
          <c:x val="0.22267253751850702"/>
          <c:y val="3.9319994537643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931250063124296E-2"/>
          <c:y val="0.43872295439395625"/>
          <c:w val="0.94451209969868921"/>
          <c:h val="0.31067499592243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B49-4AA3-AC72-6FFEC9AB177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49-4AA3-AC72-6FFEC9AB17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49-4AA3-AC72-6FFEC9AB17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49-4AA3-AC72-6FFEC9AB17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численность детского населения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585751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49-4AA3-AC72-6FFEC9AB177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численность детского населения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587785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49-4AA3-AC72-6FFEC9AB177B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численность детского населения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586634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B49-4AA3-AC72-6FFEC9AB1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46757408"/>
        <c:axId val="-267451520"/>
      </c:barChart>
      <c:catAx>
        <c:axId val="-34675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67451520"/>
        <c:crosses val="autoZero"/>
        <c:auto val="1"/>
        <c:lblAlgn val="ctr"/>
        <c:lblOffset val="100"/>
        <c:noMultiLvlLbl val="0"/>
      </c:catAx>
      <c:valAx>
        <c:axId val="-267451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-34675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/>
              <a:t>Количество детей-сирот</a:t>
            </a:r>
            <a:r>
              <a:rPr lang="ru-RU" sz="1400" baseline="0" dirty="0"/>
              <a:t> и</a:t>
            </a:r>
            <a:r>
              <a:rPr lang="ru-RU" sz="1400" dirty="0"/>
              <a:t> детей, оставшихся без попечения родителей, в Пермском крае</a:t>
            </a:r>
          </a:p>
        </c:rich>
      </c:tx>
      <c:layout>
        <c:manualLayout>
          <c:xMode val="edge"/>
          <c:yMode val="edge"/>
          <c:x val="0.13407544345619105"/>
          <c:y val="1.6498554949138829E-2"/>
        </c:manualLayout>
      </c:layout>
      <c:overlay val="0"/>
      <c:spPr>
        <a:noFill/>
        <a:ln w="2490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045751633986936E-2"/>
          <c:y val="0.52192982456140369"/>
          <c:w val="0.93790849673202614"/>
          <c:h val="0.2456140350877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 w="2490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детей-сирот, детей, оставшихся без попечения родителей</c:v>
                </c:pt>
                <c:pt idx="1">
                  <c:v>из них воспитывающихся в семейных формах устройства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11653</c:v>
                </c:pt>
                <c:pt idx="1">
                  <c:v>11065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F6-4CD7-BF43-8A846BEA16C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 w="2490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детей-сирот, детей, оставшихся без попечения родителей</c:v>
                </c:pt>
                <c:pt idx="1">
                  <c:v>из них воспитывающихся в семейных формах устройства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11195</c:v>
                </c:pt>
                <c:pt idx="1">
                  <c:v>10602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F6-4CD7-BF43-8A846BEA16C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детей-сирот, детей, оставшихся без попечения родителей</c:v>
                </c:pt>
                <c:pt idx="1">
                  <c:v>из них воспитывающихся в семейных формах устройства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10501</c:v>
                </c:pt>
                <c:pt idx="1">
                  <c:v>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F6-4CD7-BF43-8A846BEA1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267453696"/>
        <c:axId val="-267460224"/>
      </c:barChart>
      <c:catAx>
        <c:axId val="-2674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67460224"/>
        <c:crosses val="autoZero"/>
        <c:auto val="1"/>
        <c:lblAlgn val="ctr"/>
        <c:lblOffset val="100"/>
        <c:noMultiLvlLbl val="0"/>
      </c:catAx>
      <c:valAx>
        <c:axId val="-267460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-2674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воспитывающихся </a:t>
            </a:r>
            <a:endParaRPr lang="ru-RU" sz="1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для детей-сирот и </a:t>
            </a:r>
            <a:endParaRPr lang="ru-RU" sz="1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оставшихся без попечения родителей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7456416"/>
        <c:axId val="-267452064"/>
      </c:barChart>
      <c:catAx>
        <c:axId val="-26745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67452064"/>
        <c:crosses val="autoZero"/>
        <c:auto val="1"/>
        <c:lblAlgn val="ctr"/>
        <c:lblOffset val="100"/>
        <c:noMultiLvlLbl val="0"/>
      </c:catAx>
      <c:valAx>
        <c:axId val="-26745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674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072291834086817"/>
          <c:y val="0.49984278194685733"/>
          <c:w val="0.59855416331826361"/>
          <c:h val="9.1669400431190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учета семей и детей, </a:t>
            </a:r>
            <a:br>
              <a:rPr lang="ru-RU" sz="14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социально опасном положении, в Пермском крае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21292650918635E-2"/>
          <c:y val="0.28728868088730874"/>
          <c:w val="0.91506066538817277"/>
          <c:h val="0.50665010653280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семей, состоящих на учете в СОП</c:v>
                </c:pt>
                <c:pt idx="1">
                  <c:v>в них воспитывается детей</c:v>
                </c:pt>
                <c:pt idx="2">
                  <c:v>Количество семей, выявленных и поставленных на учет в СОП</c:v>
                </c:pt>
                <c:pt idx="3">
                  <c:v>Количество семей, снятых с учета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3322</c:v>
                </c:pt>
                <c:pt idx="1">
                  <c:v>6833</c:v>
                </c:pt>
                <c:pt idx="2">
                  <c:v>1785</c:v>
                </c:pt>
                <c:pt idx="3">
                  <c:v>1873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семей, состоящих на учете в СОП</c:v>
                </c:pt>
                <c:pt idx="1">
                  <c:v>в них воспитывается детей</c:v>
                </c:pt>
                <c:pt idx="2">
                  <c:v>Количество семей, выявленных и поставленных на учет в СОП</c:v>
                </c:pt>
                <c:pt idx="3">
                  <c:v>Количество семей, снятых с учета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3311</c:v>
                </c:pt>
                <c:pt idx="1">
                  <c:v>6438</c:v>
                </c:pt>
                <c:pt idx="2">
                  <c:v>1925</c:v>
                </c:pt>
                <c:pt idx="3">
                  <c:v>2117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семей, состоящих на учете в СОП</c:v>
                </c:pt>
                <c:pt idx="1">
                  <c:v>в них воспитывается детей</c:v>
                </c:pt>
                <c:pt idx="2">
                  <c:v>Количество семей, выявленных и поставленных на учет в СОП</c:v>
                </c:pt>
                <c:pt idx="3">
                  <c:v>Количество семей, снятых с учета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3158</c:v>
                </c:pt>
                <c:pt idx="1">
                  <c:v>6276</c:v>
                </c:pt>
                <c:pt idx="2">
                  <c:v>2085</c:v>
                </c:pt>
                <c:pt idx="3">
                  <c:v>2034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7463488"/>
        <c:axId val="-267449888"/>
      </c:barChart>
      <c:catAx>
        <c:axId val="-2674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67449888"/>
        <c:crosses val="autoZero"/>
        <c:auto val="1"/>
        <c:lblAlgn val="ctr"/>
        <c:lblOffset val="100"/>
        <c:noMultiLvlLbl val="0"/>
      </c:catAx>
      <c:valAx>
        <c:axId val="-267449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6746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92968066491694"/>
          <c:y val="0.2116431507610266"/>
          <c:w val="0.25658497375328082"/>
          <c:h val="8.8469336740362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по вопросам реализации права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обращеий по вопросам реализации права детей на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465</c:v>
                </c:pt>
                <c:pt idx="1">
                  <c:v>483</c:v>
                </c:pt>
                <c:pt idx="2">
                  <c:v>501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67455328"/>
        <c:axId val="-267452608"/>
      </c:barChart>
      <c:catAx>
        <c:axId val="-2674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67452608"/>
        <c:crosses val="autoZero"/>
        <c:auto val="1"/>
        <c:lblAlgn val="ctr"/>
        <c:lblOffset val="100"/>
        <c:noMultiLvlLbl val="0"/>
      </c:catAx>
      <c:valAx>
        <c:axId val="-26745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674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333A3-602F-404B-86AA-53D189E328F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017C52C-E401-4793-BA90-D5BB8129AB3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размер вознаграждения приемным родителям </a:t>
          </a:r>
          <a:b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воспитание ребенка с ограниченными возможностями здоровья, </a:t>
          </a:r>
          <a:b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умственной отсталостью, при наличии подтвержденного медицинского диагноза и заключения психолого-педагогической комиссии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07CCB-0D0A-49F6-806C-5DF508ADEE83}" type="parTrans" cxnId="{6C93C8A0-187D-49AD-A358-C0C7AD30178F}">
      <dgm:prSet/>
      <dgm:spPr/>
      <dgm:t>
        <a:bodyPr/>
        <a:lstStyle/>
        <a:p>
          <a:endParaRPr lang="ru-RU"/>
        </a:p>
      </dgm:t>
    </dgm:pt>
    <dgm:pt modelId="{2C612660-AFDA-4346-855F-EDF90B3E55A0}" type="sibTrans" cxnId="{6C93C8A0-187D-49AD-A358-C0C7AD30178F}">
      <dgm:prSet/>
      <dgm:spPr/>
      <dgm:t>
        <a:bodyPr/>
        <a:lstStyle/>
        <a:p>
          <a:endParaRPr lang="ru-RU"/>
        </a:p>
      </dgm:t>
    </dgm:pt>
    <dgm:pt modelId="{D612652E-BA26-42AC-9472-9DB4CA11280F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 ребенка в Пермском крае рекомендует Правительству Пермского края: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8BEC7-7E13-4B20-A4CF-052A3A7F9944}" type="parTrans" cxnId="{0FB478B8-649D-45D0-8032-503C331162DE}">
      <dgm:prSet/>
      <dgm:spPr/>
      <dgm:t>
        <a:bodyPr/>
        <a:lstStyle/>
        <a:p>
          <a:endParaRPr lang="ru-RU"/>
        </a:p>
      </dgm:t>
    </dgm:pt>
    <dgm:pt modelId="{13FB052F-9943-46CE-8B79-CA790A307463}" type="sibTrans" cxnId="{0FB478B8-649D-45D0-8032-503C331162DE}">
      <dgm:prSet/>
      <dgm:spPr/>
      <dgm:t>
        <a:bodyPr/>
        <a:lstStyle/>
        <a:p>
          <a:endParaRPr lang="ru-RU"/>
        </a:p>
      </dgm:t>
    </dgm:pt>
    <dgm:pt modelId="{866B440B-F77A-45CD-AF27-CED121DF61FA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размер ежемесячного пособия на содержание ребенка-сироты и ребенка, оставшегося без попечения родителей, на оплату коммунальных услуг и на оплату проезда в общественном транспорте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AC40-BABB-43CD-B796-B24A0B74FFC1}" type="parTrans" cxnId="{B474C83D-8CED-4599-AF78-F340D0FBEAF1}">
      <dgm:prSet/>
      <dgm:spPr/>
      <dgm:t>
        <a:bodyPr/>
        <a:lstStyle/>
        <a:p>
          <a:endParaRPr lang="ru-RU"/>
        </a:p>
      </dgm:t>
    </dgm:pt>
    <dgm:pt modelId="{FEFDED52-C045-4124-947F-3868BF6D70EF}" type="sibTrans" cxnId="{B474C83D-8CED-4599-AF78-F340D0FBEAF1}">
      <dgm:prSet/>
      <dgm:spPr/>
      <dgm:t>
        <a:bodyPr/>
        <a:lstStyle/>
        <a:p>
          <a:endParaRPr lang="ru-RU"/>
        </a:p>
      </dgm:t>
    </dgm:pt>
    <dgm:pt modelId="{ED3A8CA3-7541-48A8-94A8-7D96E59E740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11A18-F9FE-4AA8-8D6A-16AFD95BF329}" type="parTrans" cxnId="{3019F1C8-BE57-4B31-A15A-265C0879FC6F}">
      <dgm:prSet/>
      <dgm:spPr/>
      <dgm:t>
        <a:bodyPr/>
        <a:lstStyle/>
        <a:p>
          <a:endParaRPr lang="ru-RU"/>
        </a:p>
      </dgm:t>
    </dgm:pt>
    <dgm:pt modelId="{0B9FFEF4-415C-41D6-8EB6-EED6F543EEA3}" type="sibTrans" cxnId="{3019F1C8-BE57-4B31-A15A-265C0879FC6F}">
      <dgm:prSet/>
      <dgm:spPr/>
      <dgm:t>
        <a:bodyPr/>
        <a:lstStyle/>
        <a:p>
          <a:endParaRPr lang="ru-RU"/>
        </a:p>
      </dgm:t>
    </dgm:pt>
    <dgm:pt modelId="{01F903D2-152C-4F4B-B049-EFE4BB243B0C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Утвердить форму и порядок выдачи удостоверения приемной семьи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06321-D812-4624-85B1-BAF56B2BB96A}" type="parTrans" cxnId="{924107BC-8D40-4094-BFA1-0CDC5BC986D3}">
      <dgm:prSet/>
      <dgm:spPr/>
      <dgm:t>
        <a:bodyPr/>
        <a:lstStyle/>
        <a:p>
          <a:endParaRPr lang="ru-RU"/>
        </a:p>
      </dgm:t>
    </dgm:pt>
    <dgm:pt modelId="{C60B3759-0B8A-4F0D-886D-61F0AE7C6ED6}" type="sibTrans" cxnId="{924107BC-8D40-4094-BFA1-0CDC5BC986D3}">
      <dgm:prSet/>
      <dgm:spPr/>
      <dgm:t>
        <a:bodyPr/>
        <a:lstStyle/>
        <a:p>
          <a:endParaRPr lang="ru-RU"/>
        </a:p>
      </dgm:t>
    </dgm:pt>
    <dgm:pt modelId="{777B0037-1F90-406A-AFA0-4F4A3909E0DF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2FA45-FB1E-4B94-81DA-79EDF7C3A573}" type="parTrans" cxnId="{F7F7F46F-BE4D-45F9-9A75-BD5DEBE2B275}">
      <dgm:prSet/>
      <dgm:spPr/>
      <dgm:t>
        <a:bodyPr/>
        <a:lstStyle/>
        <a:p>
          <a:endParaRPr lang="ru-RU"/>
        </a:p>
      </dgm:t>
    </dgm:pt>
    <dgm:pt modelId="{79CB38BB-68F4-498E-93DD-4A968F675A21}" type="sibTrans" cxnId="{F7F7F46F-BE4D-45F9-9A75-BD5DEBE2B275}">
      <dgm:prSet/>
      <dgm:spPr/>
      <dgm:t>
        <a:bodyPr/>
        <a:lstStyle/>
        <a:p>
          <a:endParaRPr lang="ru-RU"/>
        </a:p>
      </dgm:t>
    </dgm:pt>
    <dgm:pt modelId="{7050098D-27C3-4ED2-97CD-6D2FE49BB96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Рассмотреть возможность увеличения размера ежемесячного вознаграждения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постинтернатным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воспитателям, предусмотрев увеличивающие коэффициенты </a:t>
          </a:r>
          <a:b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сопровождение лиц с инвалидностью, условно-осужденных, освободившихся </a:t>
          </a:r>
          <a:b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мест лишения свободы и ежегодную индексацию вознаграждения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3CC0C-8A3A-43E9-9C57-270E97483298}" type="parTrans" cxnId="{C5ADDBA0-DBC1-4A1C-B98F-298D66BAB41A}">
      <dgm:prSet/>
      <dgm:spPr/>
      <dgm:t>
        <a:bodyPr/>
        <a:lstStyle/>
        <a:p>
          <a:endParaRPr lang="ru-RU"/>
        </a:p>
      </dgm:t>
    </dgm:pt>
    <dgm:pt modelId="{516AC00D-6B92-4410-ABD6-797E45FB7F7D}" type="sibTrans" cxnId="{C5ADDBA0-DBC1-4A1C-B98F-298D66BAB41A}">
      <dgm:prSet/>
      <dgm:spPr/>
      <dgm:t>
        <a:bodyPr/>
        <a:lstStyle/>
        <a:p>
          <a:endParaRPr lang="ru-RU"/>
        </a:p>
      </dgm:t>
    </dgm:pt>
    <dgm:pt modelId="{5E5F23DB-0519-4C6C-82C6-1EC35110850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55BD3-6929-437A-813D-358300CB0E5F}" type="parTrans" cxnId="{D35AEE17-B5C3-464C-91D0-173C153119A4}">
      <dgm:prSet/>
      <dgm:spPr/>
      <dgm:t>
        <a:bodyPr/>
        <a:lstStyle/>
        <a:p>
          <a:endParaRPr lang="ru-RU"/>
        </a:p>
      </dgm:t>
    </dgm:pt>
    <dgm:pt modelId="{4E38C909-79CF-4E97-8D7E-56990820C7F9}" type="sibTrans" cxnId="{D35AEE17-B5C3-464C-91D0-173C153119A4}">
      <dgm:prSet/>
      <dgm:spPr/>
      <dgm:t>
        <a:bodyPr/>
        <a:lstStyle/>
        <a:p>
          <a:endParaRPr lang="ru-RU"/>
        </a:p>
      </dgm:t>
    </dgm:pt>
    <dgm:pt modelId="{5BD31AC2-755A-46C5-BC33-DA27E1FAA563}" type="pres">
      <dgm:prSet presAssocID="{2F3333A3-602F-404B-86AA-53D189E328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63E09-5F7F-49DA-8F2B-3843BE52290F}" type="pres">
      <dgm:prSet presAssocID="{D612652E-BA26-42AC-9472-9DB4CA11280F}" presName="parentLin" presStyleCnt="0"/>
      <dgm:spPr/>
      <dgm:t>
        <a:bodyPr/>
        <a:lstStyle/>
        <a:p>
          <a:endParaRPr lang="ru-RU"/>
        </a:p>
      </dgm:t>
    </dgm:pt>
    <dgm:pt modelId="{30DA1F8E-84F0-4388-9433-6DDB46A2A6CB}" type="pres">
      <dgm:prSet presAssocID="{D612652E-BA26-42AC-9472-9DB4CA11280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15A2A86-785E-4B67-A784-BB154610B8E6}" type="pres">
      <dgm:prSet presAssocID="{D612652E-BA26-42AC-9472-9DB4CA11280F}" presName="parentText" presStyleLbl="node1" presStyleIdx="0" presStyleCnt="4" custScaleY="189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0A3E0-807E-4901-B333-D4F6957481C8}" type="pres">
      <dgm:prSet presAssocID="{D612652E-BA26-42AC-9472-9DB4CA11280F}" presName="negativeSpace" presStyleCnt="0"/>
      <dgm:spPr/>
      <dgm:t>
        <a:bodyPr/>
        <a:lstStyle/>
        <a:p>
          <a:endParaRPr lang="ru-RU"/>
        </a:p>
      </dgm:t>
    </dgm:pt>
    <dgm:pt modelId="{84B6296F-62D4-4C31-9867-D225AD4FFA45}" type="pres">
      <dgm:prSet presAssocID="{D612652E-BA26-42AC-9472-9DB4CA11280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EC974-22BA-4D1D-AD29-32B0F86646CB}" type="pres">
      <dgm:prSet presAssocID="{13FB052F-9943-46CE-8B79-CA790A307463}" presName="spaceBetweenRectangles" presStyleCnt="0"/>
      <dgm:spPr/>
      <dgm:t>
        <a:bodyPr/>
        <a:lstStyle/>
        <a:p>
          <a:endParaRPr lang="ru-RU"/>
        </a:p>
      </dgm:t>
    </dgm:pt>
    <dgm:pt modelId="{03A94264-852E-4994-9BD5-764AB4407CAA}" type="pres">
      <dgm:prSet presAssocID="{ED3A8CA3-7541-48A8-94A8-7D96E59E7405}" presName="parentLin" presStyleCnt="0"/>
      <dgm:spPr/>
      <dgm:t>
        <a:bodyPr/>
        <a:lstStyle/>
        <a:p>
          <a:endParaRPr lang="ru-RU"/>
        </a:p>
      </dgm:t>
    </dgm:pt>
    <dgm:pt modelId="{62006FA6-17D1-420F-990B-C7FC6069FF17}" type="pres">
      <dgm:prSet presAssocID="{ED3A8CA3-7541-48A8-94A8-7D96E59E74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8DCDD79-81B6-4A7C-8A32-8900C9242692}" type="pres">
      <dgm:prSet presAssocID="{ED3A8CA3-7541-48A8-94A8-7D96E59E7405}" presName="parentText" presStyleLbl="node1" presStyleIdx="1" presStyleCnt="4" custScaleY="110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C659D-E0DA-4ABC-8204-A711523135DB}" type="pres">
      <dgm:prSet presAssocID="{ED3A8CA3-7541-48A8-94A8-7D96E59E7405}" presName="negativeSpace" presStyleCnt="0"/>
      <dgm:spPr/>
      <dgm:t>
        <a:bodyPr/>
        <a:lstStyle/>
        <a:p>
          <a:endParaRPr lang="ru-RU"/>
        </a:p>
      </dgm:t>
    </dgm:pt>
    <dgm:pt modelId="{A11168A8-C2DA-4546-B84D-9BD0B2FE5F92}" type="pres">
      <dgm:prSet presAssocID="{ED3A8CA3-7541-48A8-94A8-7D96E59E740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4F494-55C0-4CD9-8F99-409BB48C6CA1}" type="pres">
      <dgm:prSet presAssocID="{0B9FFEF4-415C-41D6-8EB6-EED6F543EEA3}" presName="spaceBetweenRectangles" presStyleCnt="0"/>
      <dgm:spPr/>
      <dgm:t>
        <a:bodyPr/>
        <a:lstStyle/>
        <a:p>
          <a:endParaRPr lang="ru-RU"/>
        </a:p>
      </dgm:t>
    </dgm:pt>
    <dgm:pt modelId="{142C8AFB-2D17-463D-8CC1-DAC59683C1FE}" type="pres">
      <dgm:prSet presAssocID="{777B0037-1F90-406A-AFA0-4F4A3909E0DF}" presName="parentLin" presStyleCnt="0"/>
      <dgm:spPr/>
      <dgm:t>
        <a:bodyPr/>
        <a:lstStyle/>
        <a:p>
          <a:endParaRPr lang="ru-RU"/>
        </a:p>
      </dgm:t>
    </dgm:pt>
    <dgm:pt modelId="{99BE2B8C-BED9-49C5-9368-1C7226EAF111}" type="pres">
      <dgm:prSet presAssocID="{777B0037-1F90-406A-AFA0-4F4A3909E0D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7A22D83-BD41-43CA-AF61-47096509D389}" type="pres">
      <dgm:prSet presAssocID="{777B0037-1F90-406A-AFA0-4F4A3909E0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33CBB-484C-4796-992D-254BDCABCF86}" type="pres">
      <dgm:prSet presAssocID="{777B0037-1F90-406A-AFA0-4F4A3909E0DF}" presName="negativeSpace" presStyleCnt="0"/>
      <dgm:spPr/>
      <dgm:t>
        <a:bodyPr/>
        <a:lstStyle/>
        <a:p>
          <a:endParaRPr lang="ru-RU"/>
        </a:p>
      </dgm:t>
    </dgm:pt>
    <dgm:pt modelId="{778A0311-65F9-4D87-9643-D255E5DBB834}" type="pres">
      <dgm:prSet presAssocID="{777B0037-1F90-406A-AFA0-4F4A3909E0D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A0785-BD33-4E0B-BEE2-B56D00814E2A}" type="pres">
      <dgm:prSet presAssocID="{79CB38BB-68F4-498E-93DD-4A968F675A21}" presName="spaceBetweenRectangles" presStyleCnt="0"/>
      <dgm:spPr/>
    </dgm:pt>
    <dgm:pt modelId="{CF70C043-707C-4D30-9252-6F257785087B}" type="pres">
      <dgm:prSet presAssocID="{5E5F23DB-0519-4C6C-82C6-1EC351108505}" presName="parentLin" presStyleCnt="0"/>
      <dgm:spPr/>
    </dgm:pt>
    <dgm:pt modelId="{C4764EAA-247F-41C7-9797-2829A9554CB9}" type="pres">
      <dgm:prSet presAssocID="{5E5F23DB-0519-4C6C-82C6-1EC3511085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B39917D-A81B-4EA6-9AE6-4D22B2A8B657}" type="pres">
      <dgm:prSet presAssocID="{5E5F23DB-0519-4C6C-82C6-1EC3511085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E47C-EA51-4BA5-9B43-B9A44A3698F3}" type="pres">
      <dgm:prSet presAssocID="{5E5F23DB-0519-4C6C-82C6-1EC351108505}" presName="negativeSpace" presStyleCnt="0"/>
      <dgm:spPr/>
    </dgm:pt>
    <dgm:pt modelId="{1860B7A0-B676-458C-9A3D-891C9B59B9CF}" type="pres">
      <dgm:prSet presAssocID="{5E5F23DB-0519-4C6C-82C6-1EC35110850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BDB0A-AF4F-41E7-B996-3BCF7AE5D80A}" type="presOf" srcId="{5E5F23DB-0519-4C6C-82C6-1EC351108505}" destId="{DB39917D-A81B-4EA6-9AE6-4D22B2A8B657}" srcOrd="1" destOrd="0" presId="urn:microsoft.com/office/officeart/2005/8/layout/list1"/>
    <dgm:cxn modelId="{3019F1C8-BE57-4B31-A15A-265C0879FC6F}" srcId="{2F3333A3-602F-404B-86AA-53D189E328F7}" destId="{ED3A8CA3-7541-48A8-94A8-7D96E59E7405}" srcOrd="1" destOrd="0" parTransId="{E9011A18-F9FE-4AA8-8D6A-16AFD95BF329}" sibTransId="{0B9FFEF4-415C-41D6-8EB6-EED6F543EEA3}"/>
    <dgm:cxn modelId="{FFC288E4-7E5F-492F-9FEB-1C51E4D202CA}" type="presOf" srcId="{777B0037-1F90-406A-AFA0-4F4A3909E0DF}" destId="{99BE2B8C-BED9-49C5-9368-1C7226EAF111}" srcOrd="0" destOrd="0" presId="urn:microsoft.com/office/officeart/2005/8/layout/list1"/>
    <dgm:cxn modelId="{2CD472E0-46F5-452E-8BB2-77E27350F24A}" type="presOf" srcId="{777B0037-1F90-406A-AFA0-4F4A3909E0DF}" destId="{B7A22D83-BD41-43CA-AF61-47096509D389}" srcOrd="1" destOrd="0" presId="urn:microsoft.com/office/officeart/2005/8/layout/list1"/>
    <dgm:cxn modelId="{0FB478B8-649D-45D0-8032-503C331162DE}" srcId="{2F3333A3-602F-404B-86AA-53D189E328F7}" destId="{D612652E-BA26-42AC-9472-9DB4CA11280F}" srcOrd="0" destOrd="0" parTransId="{0648BEC7-7E13-4B20-A4CF-052A3A7F9944}" sibTransId="{13FB052F-9943-46CE-8B79-CA790A307463}"/>
    <dgm:cxn modelId="{C5ADDBA0-DBC1-4A1C-B98F-298D66BAB41A}" srcId="{5E5F23DB-0519-4C6C-82C6-1EC351108505}" destId="{7050098D-27C3-4ED2-97CD-6D2FE49BB966}" srcOrd="0" destOrd="0" parTransId="{5D53CC0C-8A3A-43E9-9C57-270E97483298}" sibTransId="{516AC00D-6B92-4410-ABD6-797E45FB7F7D}"/>
    <dgm:cxn modelId="{DC9FB8AA-973D-42AC-B3BD-2561550D537B}" type="presOf" srcId="{866B440B-F77A-45CD-AF27-CED121DF61FA}" destId="{A11168A8-C2DA-4546-B84D-9BD0B2FE5F92}" srcOrd="0" destOrd="0" presId="urn:microsoft.com/office/officeart/2005/8/layout/list1"/>
    <dgm:cxn modelId="{13DEA188-0BE2-4215-90FD-2547120770CC}" type="presOf" srcId="{D612652E-BA26-42AC-9472-9DB4CA11280F}" destId="{D15A2A86-785E-4B67-A784-BB154610B8E6}" srcOrd="1" destOrd="0" presId="urn:microsoft.com/office/officeart/2005/8/layout/list1"/>
    <dgm:cxn modelId="{E749C24E-9980-4FCA-884D-E4D45B261CDF}" type="presOf" srcId="{5E5F23DB-0519-4C6C-82C6-1EC351108505}" destId="{C4764EAA-247F-41C7-9797-2829A9554CB9}" srcOrd="0" destOrd="0" presId="urn:microsoft.com/office/officeart/2005/8/layout/list1"/>
    <dgm:cxn modelId="{3EF05DA7-79C0-4D8B-BFE5-AEB4DC1E4D65}" type="presOf" srcId="{C017C52C-E401-4793-BA90-D5BB8129AB36}" destId="{84B6296F-62D4-4C31-9867-D225AD4FFA45}" srcOrd="0" destOrd="0" presId="urn:microsoft.com/office/officeart/2005/8/layout/list1"/>
    <dgm:cxn modelId="{F7F7F46F-BE4D-45F9-9A75-BD5DEBE2B275}" srcId="{2F3333A3-602F-404B-86AA-53D189E328F7}" destId="{777B0037-1F90-406A-AFA0-4F4A3909E0DF}" srcOrd="2" destOrd="0" parTransId="{9542FA45-FB1E-4B94-81DA-79EDF7C3A573}" sibTransId="{79CB38BB-68F4-498E-93DD-4A968F675A21}"/>
    <dgm:cxn modelId="{A6EE3801-D1F7-4D77-8435-AB65C37F4E41}" type="presOf" srcId="{ED3A8CA3-7541-48A8-94A8-7D96E59E7405}" destId="{F8DCDD79-81B6-4A7C-8A32-8900C9242692}" srcOrd="1" destOrd="0" presId="urn:microsoft.com/office/officeart/2005/8/layout/list1"/>
    <dgm:cxn modelId="{FCBC8867-613A-415D-9D24-4E1470791BBB}" type="presOf" srcId="{D612652E-BA26-42AC-9472-9DB4CA11280F}" destId="{30DA1F8E-84F0-4388-9433-6DDB46A2A6CB}" srcOrd="0" destOrd="0" presId="urn:microsoft.com/office/officeart/2005/8/layout/list1"/>
    <dgm:cxn modelId="{D35AEE17-B5C3-464C-91D0-173C153119A4}" srcId="{2F3333A3-602F-404B-86AA-53D189E328F7}" destId="{5E5F23DB-0519-4C6C-82C6-1EC351108505}" srcOrd="3" destOrd="0" parTransId="{B4155BD3-6929-437A-813D-358300CB0E5F}" sibTransId="{4E38C909-79CF-4E97-8D7E-56990820C7F9}"/>
    <dgm:cxn modelId="{BDB62E3A-2FB1-4127-A3C0-53285B44E99D}" type="presOf" srcId="{7050098D-27C3-4ED2-97CD-6D2FE49BB966}" destId="{1860B7A0-B676-458C-9A3D-891C9B59B9CF}" srcOrd="0" destOrd="0" presId="urn:microsoft.com/office/officeart/2005/8/layout/list1"/>
    <dgm:cxn modelId="{2B2EFB79-D9B9-4848-929D-B14D4900EB42}" type="presOf" srcId="{01F903D2-152C-4F4B-B049-EFE4BB243B0C}" destId="{778A0311-65F9-4D87-9643-D255E5DBB834}" srcOrd="0" destOrd="0" presId="urn:microsoft.com/office/officeart/2005/8/layout/list1"/>
    <dgm:cxn modelId="{6C93C8A0-187D-49AD-A358-C0C7AD30178F}" srcId="{D612652E-BA26-42AC-9472-9DB4CA11280F}" destId="{C017C52C-E401-4793-BA90-D5BB8129AB36}" srcOrd="0" destOrd="0" parTransId="{29207CCB-0D0A-49F6-806C-5DF508ADEE83}" sibTransId="{2C612660-AFDA-4346-855F-EDF90B3E55A0}"/>
    <dgm:cxn modelId="{5DC7A907-ED62-40BE-8B4B-F2DE1A4633F2}" type="presOf" srcId="{ED3A8CA3-7541-48A8-94A8-7D96E59E7405}" destId="{62006FA6-17D1-420F-990B-C7FC6069FF17}" srcOrd="0" destOrd="0" presId="urn:microsoft.com/office/officeart/2005/8/layout/list1"/>
    <dgm:cxn modelId="{924107BC-8D40-4094-BFA1-0CDC5BC986D3}" srcId="{777B0037-1F90-406A-AFA0-4F4A3909E0DF}" destId="{01F903D2-152C-4F4B-B049-EFE4BB243B0C}" srcOrd="0" destOrd="0" parTransId="{4D306321-D812-4624-85B1-BAF56B2BB96A}" sibTransId="{C60B3759-0B8A-4F0D-886D-61F0AE7C6ED6}"/>
    <dgm:cxn modelId="{B474C83D-8CED-4599-AF78-F340D0FBEAF1}" srcId="{ED3A8CA3-7541-48A8-94A8-7D96E59E7405}" destId="{866B440B-F77A-45CD-AF27-CED121DF61FA}" srcOrd="0" destOrd="0" parTransId="{E5E5AC40-BABB-43CD-B796-B24A0B74FFC1}" sibTransId="{FEFDED52-C045-4124-947F-3868BF6D70EF}"/>
    <dgm:cxn modelId="{B8995E58-2024-4532-8583-E0A6642C0BC5}" type="presOf" srcId="{2F3333A3-602F-404B-86AA-53D189E328F7}" destId="{5BD31AC2-755A-46C5-BC33-DA27E1FAA563}" srcOrd="0" destOrd="0" presId="urn:microsoft.com/office/officeart/2005/8/layout/list1"/>
    <dgm:cxn modelId="{C6AA7F88-668F-4768-98B7-AB1F71801BCD}" type="presParOf" srcId="{5BD31AC2-755A-46C5-BC33-DA27E1FAA563}" destId="{DE563E09-5F7F-49DA-8F2B-3843BE52290F}" srcOrd="0" destOrd="0" presId="urn:microsoft.com/office/officeart/2005/8/layout/list1"/>
    <dgm:cxn modelId="{376566D3-E5BE-48C4-8A0D-553823607A7E}" type="presParOf" srcId="{DE563E09-5F7F-49DA-8F2B-3843BE52290F}" destId="{30DA1F8E-84F0-4388-9433-6DDB46A2A6CB}" srcOrd="0" destOrd="0" presId="urn:microsoft.com/office/officeart/2005/8/layout/list1"/>
    <dgm:cxn modelId="{F800F776-8EBA-455A-98BA-098B053FA93A}" type="presParOf" srcId="{DE563E09-5F7F-49DA-8F2B-3843BE52290F}" destId="{D15A2A86-785E-4B67-A784-BB154610B8E6}" srcOrd="1" destOrd="0" presId="urn:microsoft.com/office/officeart/2005/8/layout/list1"/>
    <dgm:cxn modelId="{9DFCF47A-21AF-4375-B3D3-E6BCB808AAF4}" type="presParOf" srcId="{5BD31AC2-755A-46C5-BC33-DA27E1FAA563}" destId="{AB00A3E0-807E-4901-B333-D4F6957481C8}" srcOrd="1" destOrd="0" presId="urn:microsoft.com/office/officeart/2005/8/layout/list1"/>
    <dgm:cxn modelId="{5F0937D9-42FC-44B8-B291-67D0BCDA0319}" type="presParOf" srcId="{5BD31AC2-755A-46C5-BC33-DA27E1FAA563}" destId="{84B6296F-62D4-4C31-9867-D225AD4FFA45}" srcOrd="2" destOrd="0" presId="urn:microsoft.com/office/officeart/2005/8/layout/list1"/>
    <dgm:cxn modelId="{35438FF9-F51C-4736-8FE7-ADF6E22ED8CB}" type="presParOf" srcId="{5BD31AC2-755A-46C5-BC33-DA27E1FAA563}" destId="{26EEC974-22BA-4D1D-AD29-32B0F86646CB}" srcOrd="3" destOrd="0" presId="urn:microsoft.com/office/officeart/2005/8/layout/list1"/>
    <dgm:cxn modelId="{BEF57A83-A1C7-4510-9487-05176652A37E}" type="presParOf" srcId="{5BD31AC2-755A-46C5-BC33-DA27E1FAA563}" destId="{03A94264-852E-4994-9BD5-764AB4407CAA}" srcOrd="4" destOrd="0" presId="urn:microsoft.com/office/officeart/2005/8/layout/list1"/>
    <dgm:cxn modelId="{730D6B6E-3168-4E97-A4A2-EB85349A2D81}" type="presParOf" srcId="{03A94264-852E-4994-9BD5-764AB4407CAA}" destId="{62006FA6-17D1-420F-990B-C7FC6069FF17}" srcOrd="0" destOrd="0" presId="urn:microsoft.com/office/officeart/2005/8/layout/list1"/>
    <dgm:cxn modelId="{E116993E-57B5-4613-B5F7-90455C3B54D4}" type="presParOf" srcId="{03A94264-852E-4994-9BD5-764AB4407CAA}" destId="{F8DCDD79-81B6-4A7C-8A32-8900C9242692}" srcOrd="1" destOrd="0" presId="urn:microsoft.com/office/officeart/2005/8/layout/list1"/>
    <dgm:cxn modelId="{635D92C8-E159-4BC3-91DE-864F345CCDD6}" type="presParOf" srcId="{5BD31AC2-755A-46C5-BC33-DA27E1FAA563}" destId="{0A2C659D-E0DA-4ABC-8204-A711523135DB}" srcOrd="5" destOrd="0" presId="urn:microsoft.com/office/officeart/2005/8/layout/list1"/>
    <dgm:cxn modelId="{AE327EB4-9FA0-4D7D-83E2-8CE38B141FDE}" type="presParOf" srcId="{5BD31AC2-755A-46C5-BC33-DA27E1FAA563}" destId="{A11168A8-C2DA-4546-B84D-9BD0B2FE5F92}" srcOrd="6" destOrd="0" presId="urn:microsoft.com/office/officeart/2005/8/layout/list1"/>
    <dgm:cxn modelId="{00CC6088-4724-482D-9BBC-458A060D4329}" type="presParOf" srcId="{5BD31AC2-755A-46C5-BC33-DA27E1FAA563}" destId="{5F44F494-55C0-4CD9-8F99-409BB48C6CA1}" srcOrd="7" destOrd="0" presId="urn:microsoft.com/office/officeart/2005/8/layout/list1"/>
    <dgm:cxn modelId="{C39B273C-8C03-422A-B7A3-69326B26F84E}" type="presParOf" srcId="{5BD31AC2-755A-46C5-BC33-DA27E1FAA563}" destId="{142C8AFB-2D17-463D-8CC1-DAC59683C1FE}" srcOrd="8" destOrd="0" presId="urn:microsoft.com/office/officeart/2005/8/layout/list1"/>
    <dgm:cxn modelId="{2A7CDCD1-3DF0-403B-A1EE-6B4DEF93E8F4}" type="presParOf" srcId="{142C8AFB-2D17-463D-8CC1-DAC59683C1FE}" destId="{99BE2B8C-BED9-49C5-9368-1C7226EAF111}" srcOrd="0" destOrd="0" presId="urn:microsoft.com/office/officeart/2005/8/layout/list1"/>
    <dgm:cxn modelId="{BBA4C564-2015-4A43-B7AA-7AC35D6792E7}" type="presParOf" srcId="{142C8AFB-2D17-463D-8CC1-DAC59683C1FE}" destId="{B7A22D83-BD41-43CA-AF61-47096509D389}" srcOrd="1" destOrd="0" presId="urn:microsoft.com/office/officeart/2005/8/layout/list1"/>
    <dgm:cxn modelId="{53A9FDB1-75AD-4F5B-8D5F-29B3A6DB1489}" type="presParOf" srcId="{5BD31AC2-755A-46C5-BC33-DA27E1FAA563}" destId="{77233CBB-484C-4796-992D-254BDCABCF86}" srcOrd="9" destOrd="0" presId="urn:microsoft.com/office/officeart/2005/8/layout/list1"/>
    <dgm:cxn modelId="{300262C6-41B5-4B4C-B19A-05FC21ADAD8E}" type="presParOf" srcId="{5BD31AC2-755A-46C5-BC33-DA27E1FAA563}" destId="{778A0311-65F9-4D87-9643-D255E5DBB834}" srcOrd="10" destOrd="0" presId="urn:microsoft.com/office/officeart/2005/8/layout/list1"/>
    <dgm:cxn modelId="{13AD6D1D-E02E-479C-A88E-994A949D651A}" type="presParOf" srcId="{5BD31AC2-755A-46C5-BC33-DA27E1FAA563}" destId="{CF0A0785-BD33-4E0B-BEE2-B56D00814E2A}" srcOrd="11" destOrd="0" presId="urn:microsoft.com/office/officeart/2005/8/layout/list1"/>
    <dgm:cxn modelId="{F1820E06-E599-45B4-A06D-9458B4A8468C}" type="presParOf" srcId="{5BD31AC2-755A-46C5-BC33-DA27E1FAA563}" destId="{CF70C043-707C-4D30-9252-6F257785087B}" srcOrd="12" destOrd="0" presId="urn:microsoft.com/office/officeart/2005/8/layout/list1"/>
    <dgm:cxn modelId="{8154A127-30AA-4666-AABB-CCE93C9FF4FA}" type="presParOf" srcId="{CF70C043-707C-4D30-9252-6F257785087B}" destId="{C4764EAA-247F-41C7-9797-2829A9554CB9}" srcOrd="0" destOrd="0" presId="urn:microsoft.com/office/officeart/2005/8/layout/list1"/>
    <dgm:cxn modelId="{3CD23553-06EE-450F-BE5C-2A823E135A88}" type="presParOf" srcId="{CF70C043-707C-4D30-9252-6F257785087B}" destId="{DB39917D-A81B-4EA6-9AE6-4D22B2A8B657}" srcOrd="1" destOrd="0" presId="urn:microsoft.com/office/officeart/2005/8/layout/list1"/>
    <dgm:cxn modelId="{3329C0E3-A151-4274-86B0-763FC5094181}" type="presParOf" srcId="{5BD31AC2-755A-46C5-BC33-DA27E1FAA563}" destId="{FDABE47C-EA51-4BA5-9B43-B9A44A3698F3}" srcOrd="13" destOrd="0" presId="urn:microsoft.com/office/officeart/2005/8/layout/list1"/>
    <dgm:cxn modelId="{BC1A5E32-444D-4631-AE18-B75B3E7BA58E}" type="presParOf" srcId="{5BD31AC2-755A-46C5-BC33-DA27E1FAA563}" destId="{1860B7A0-B676-458C-9A3D-891C9B59B9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9D489F-23ED-4A8D-B8C6-7DDA1B88691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257485-A980-4F1F-8BBF-F1815A760AB2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правам ребенка в Пермском крае </a:t>
          </a:r>
          <a:b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 Правительству Пермского края</a:t>
          </a:r>
          <a:r>
            <a:rPr lang="ru-RU" sz="14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400" i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B59E6-DBEE-49A3-9B00-A218775419FE}" type="parTrans" cxnId="{B8258CA9-E13E-404F-9A82-34ABC325DC88}">
      <dgm:prSet/>
      <dgm:spPr/>
      <dgm:t>
        <a:bodyPr/>
        <a:lstStyle/>
        <a:p>
          <a:endParaRPr lang="ru-RU"/>
        </a:p>
      </dgm:t>
    </dgm:pt>
    <dgm:pt modelId="{B1071DCE-57A3-4184-9F8E-BEE5A939B2DE}" type="sibTrans" cxnId="{B8258CA9-E13E-404F-9A82-34ABC325DC88}">
      <dgm:prSet/>
      <dgm:spPr/>
      <dgm:t>
        <a:bodyPr/>
        <a:lstStyle/>
        <a:p>
          <a:endParaRPr lang="ru-RU"/>
        </a:p>
      </dgm:t>
    </dgm:pt>
    <dgm:pt modelId="{FC2B4BFE-8755-4D0E-8F0B-88AC7757598B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включить в региональный план мероприятий в рамках Десятилетия детства просветительскую информационную кампанию, направленную на профилактику жестокого обращения с детьми, включающую в себя: информирование граждан об ответственности, предусмотренной за насилие в отношении детей и жестокое обращение с ними; информацию о деятельности служб экстренной помощи детям и семьям с детьми в кризисной ситуации; популяризацию и развитие позитивных семейных традиций и ценностей; массовое повышение педагогической культуры родителей</a:t>
          </a:r>
          <a:endParaRPr lang="ru-RU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B45B2-63B7-4CAF-ACCE-A3EEF8A91B1D}" type="parTrans" cxnId="{BA86C956-65F1-4461-A305-EB3E28490865}">
      <dgm:prSet/>
      <dgm:spPr/>
      <dgm:t>
        <a:bodyPr/>
        <a:lstStyle/>
        <a:p>
          <a:endParaRPr lang="ru-RU"/>
        </a:p>
      </dgm:t>
    </dgm:pt>
    <dgm:pt modelId="{6006C52B-7BF8-4F92-A781-01A457E837C4}" type="sibTrans" cxnId="{BA86C956-65F1-4461-A305-EB3E28490865}">
      <dgm:prSet/>
      <dgm:spPr/>
      <dgm:t>
        <a:bodyPr/>
        <a:lstStyle/>
        <a:p>
          <a:endParaRPr lang="ru-RU"/>
        </a:p>
      </dgm:t>
    </dgm:pt>
    <dgm:pt modelId="{D3C4DB4A-21CA-42C2-825D-EB336FC61CAB}" type="pres">
      <dgm:prSet presAssocID="{EB9D489F-23ED-4A8D-B8C6-7DDA1B8869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BE8F9-87C2-4768-A4F1-73347F540EC9}" type="pres">
      <dgm:prSet presAssocID="{A2257485-A980-4F1F-8BBF-F1815A760AB2}" presName="parentLin" presStyleCnt="0"/>
      <dgm:spPr/>
      <dgm:t>
        <a:bodyPr/>
        <a:lstStyle/>
        <a:p>
          <a:endParaRPr lang="ru-RU"/>
        </a:p>
      </dgm:t>
    </dgm:pt>
    <dgm:pt modelId="{CBBFBCB2-8FC9-4D2F-8F72-E541097EE862}" type="pres">
      <dgm:prSet presAssocID="{A2257485-A980-4F1F-8BBF-F1815A760AB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A075DAB-64DD-4028-8B27-0B82CD98ABF0}" type="pres">
      <dgm:prSet presAssocID="{A2257485-A980-4F1F-8BBF-F1815A760AB2}" presName="parentText" presStyleLbl="node1" presStyleIdx="0" presStyleCnt="1" custScaleX="10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C3FF2-73AF-4186-B252-99293F3EC79B}" type="pres">
      <dgm:prSet presAssocID="{A2257485-A980-4F1F-8BBF-F1815A760AB2}" presName="negativeSpace" presStyleCnt="0"/>
      <dgm:spPr/>
      <dgm:t>
        <a:bodyPr/>
        <a:lstStyle/>
        <a:p>
          <a:endParaRPr lang="ru-RU"/>
        </a:p>
      </dgm:t>
    </dgm:pt>
    <dgm:pt modelId="{8820EEAF-0C3C-45C7-A461-FDB6D476512B}" type="pres">
      <dgm:prSet presAssocID="{A2257485-A980-4F1F-8BBF-F1815A760AB2}" presName="childText" presStyleLbl="conFgAcc1" presStyleIdx="0" presStyleCnt="1" custLinFactNeighborX="-1224" custLinFactNeighborY="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6C956-65F1-4461-A305-EB3E28490865}" srcId="{A2257485-A980-4F1F-8BBF-F1815A760AB2}" destId="{FC2B4BFE-8755-4D0E-8F0B-88AC7757598B}" srcOrd="0" destOrd="0" parTransId="{C74B45B2-63B7-4CAF-ACCE-A3EEF8A91B1D}" sibTransId="{6006C52B-7BF8-4F92-A781-01A457E837C4}"/>
    <dgm:cxn modelId="{B8258CA9-E13E-404F-9A82-34ABC325DC88}" srcId="{EB9D489F-23ED-4A8D-B8C6-7DDA1B88691E}" destId="{A2257485-A980-4F1F-8BBF-F1815A760AB2}" srcOrd="0" destOrd="0" parTransId="{09EB59E6-DBEE-49A3-9B00-A218775419FE}" sibTransId="{B1071DCE-57A3-4184-9F8E-BEE5A939B2DE}"/>
    <dgm:cxn modelId="{901D09FD-ED94-4627-A75C-4CF5F59447E6}" type="presOf" srcId="{A2257485-A980-4F1F-8BBF-F1815A760AB2}" destId="{EA075DAB-64DD-4028-8B27-0B82CD98ABF0}" srcOrd="1" destOrd="0" presId="urn:microsoft.com/office/officeart/2005/8/layout/list1"/>
    <dgm:cxn modelId="{8C851892-A1B9-4F11-92B8-9F1A2DB82DF8}" type="presOf" srcId="{EB9D489F-23ED-4A8D-B8C6-7DDA1B88691E}" destId="{D3C4DB4A-21CA-42C2-825D-EB336FC61CAB}" srcOrd="0" destOrd="0" presId="urn:microsoft.com/office/officeart/2005/8/layout/list1"/>
    <dgm:cxn modelId="{846C018E-1ECE-45C3-83C6-8AF8D0067BE0}" type="presOf" srcId="{A2257485-A980-4F1F-8BBF-F1815A760AB2}" destId="{CBBFBCB2-8FC9-4D2F-8F72-E541097EE862}" srcOrd="0" destOrd="0" presId="urn:microsoft.com/office/officeart/2005/8/layout/list1"/>
    <dgm:cxn modelId="{EF0E3CB0-85B8-4773-82C2-B5B474A356F1}" type="presOf" srcId="{FC2B4BFE-8755-4D0E-8F0B-88AC7757598B}" destId="{8820EEAF-0C3C-45C7-A461-FDB6D476512B}" srcOrd="0" destOrd="0" presId="urn:microsoft.com/office/officeart/2005/8/layout/list1"/>
    <dgm:cxn modelId="{E48BA9E9-7A44-4577-9A71-27D0BEB71FE1}" type="presParOf" srcId="{D3C4DB4A-21CA-42C2-825D-EB336FC61CAB}" destId="{8DFBE8F9-87C2-4768-A4F1-73347F540EC9}" srcOrd="0" destOrd="0" presId="urn:microsoft.com/office/officeart/2005/8/layout/list1"/>
    <dgm:cxn modelId="{19E5163E-09BE-40DC-B076-B699FE926E36}" type="presParOf" srcId="{8DFBE8F9-87C2-4768-A4F1-73347F540EC9}" destId="{CBBFBCB2-8FC9-4D2F-8F72-E541097EE862}" srcOrd="0" destOrd="0" presId="urn:microsoft.com/office/officeart/2005/8/layout/list1"/>
    <dgm:cxn modelId="{90340793-5CE2-42A0-B298-989372721A51}" type="presParOf" srcId="{8DFBE8F9-87C2-4768-A4F1-73347F540EC9}" destId="{EA075DAB-64DD-4028-8B27-0B82CD98ABF0}" srcOrd="1" destOrd="0" presId="urn:microsoft.com/office/officeart/2005/8/layout/list1"/>
    <dgm:cxn modelId="{627CCB72-EE86-41CE-BB4B-05B1B114AF00}" type="presParOf" srcId="{D3C4DB4A-21CA-42C2-825D-EB336FC61CAB}" destId="{5F8C3FF2-73AF-4186-B252-99293F3EC79B}" srcOrd="1" destOrd="0" presId="urn:microsoft.com/office/officeart/2005/8/layout/list1"/>
    <dgm:cxn modelId="{68EC8DCB-9251-43AD-B027-6FAD019EB23E}" type="presParOf" srcId="{D3C4DB4A-21CA-42C2-825D-EB336FC61CAB}" destId="{8820EEAF-0C3C-45C7-A461-FDB6D476512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B6197F-4ABD-4F9F-A86B-B9FEAA136AE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C293C47-77DC-427B-9915-778E4E58487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правам ребенка в Пермском крае рекомендует Правительству Пермского края: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91383-D1F0-42B5-9099-6239965A446D}" type="parTrans" cxnId="{14468119-C6B0-4172-85AF-99313388EF44}">
      <dgm:prSet/>
      <dgm:spPr/>
      <dgm:t>
        <a:bodyPr/>
        <a:lstStyle/>
        <a:p>
          <a:endParaRPr lang="ru-RU"/>
        </a:p>
      </dgm:t>
    </dgm:pt>
    <dgm:pt modelId="{25F104D2-EECD-4815-9DE3-67C3BDC1C3B4}" type="sibTrans" cxnId="{14468119-C6B0-4172-85AF-99313388EF44}">
      <dgm:prSet/>
      <dgm:spPr/>
      <dgm:t>
        <a:bodyPr/>
        <a:lstStyle/>
        <a:p>
          <a:endParaRPr lang="ru-RU"/>
        </a:p>
      </dgm:t>
    </dgm:pt>
    <dgm:pt modelId="{529B7438-00F2-40BC-A430-29831F781072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усилить профилактическую работу в организациях общего и среднего профессионального образования, направленную на стимулирование законопослушного поведения несовершеннолетних, а также ввести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организациях общего и среднего профессионального образования спецкурс по правовому воспитанию несовершеннолетних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6DBA9-C61F-41B3-A6D8-71CA0688C88F}" type="parTrans" cxnId="{216B22A5-7BDB-4671-B589-1BA0DE9E9C73}">
      <dgm:prSet/>
      <dgm:spPr/>
      <dgm:t>
        <a:bodyPr/>
        <a:lstStyle/>
        <a:p>
          <a:endParaRPr lang="ru-RU"/>
        </a:p>
      </dgm:t>
    </dgm:pt>
    <dgm:pt modelId="{4BBBA6A1-35D9-4418-A49F-63B1BC1E9E1B}" type="sibTrans" cxnId="{216B22A5-7BDB-4671-B589-1BA0DE9E9C73}">
      <dgm:prSet/>
      <dgm:spPr/>
      <dgm:t>
        <a:bodyPr/>
        <a:lstStyle/>
        <a:p>
          <a:endParaRPr lang="ru-RU"/>
        </a:p>
      </dgm:t>
    </dgm:pt>
    <dgm:pt modelId="{20A8D38A-4C59-4013-9671-6109810E6251}" type="pres">
      <dgm:prSet presAssocID="{42B6197F-4ABD-4F9F-A86B-B9FEAA136A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38B36-87CE-4649-9B4C-AF16B90773AC}" type="pres">
      <dgm:prSet presAssocID="{FC293C47-77DC-427B-9915-778E4E584872}" presName="parentLin" presStyleCnt="0"/>
      <dgm:spPr/>
    </dgm:pt>
    <dgm:pt modelId="{1971A02A-6138-4C47-BD5D-2190730B1DB0}" type="pres">
      <dgm:prSet presAssocID="{FC293C47-77DC-427B-9915-778E4E58487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AC31083-EAC6-48A3-9FC9-55C58F9DF63C}" type="pres">
      <dgm:prSet presAssocID="{FC293C47-77DC-427B-9915-778E4E584872}" presName="parentText" presStyleLbl="node1" presStyleIdx="0" presStyleCnt="1" custScaleY="64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CA56C-D220-47D8-995D-E6FCD541AFD1}" type="pres">
      <dgm:prSet presAssocID="{FC293C47-77DC-427B-9915-778E4E584872}" presName="negativeSpace" presStyleCnt="0"/>
      <dgm:spPr/>
    </dgm:pt>
    <dgm:pt modelId="{5FD41C00-B096-4268-AFEF-CD3940CA31E8}" type="pres">
      <dgm:prSet presAssocID="{FC293C47-77DC-427B-9915-778E4E58487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687F9-54E4-4335-8FA1-E39D307DB8C5}" type="presOf" srcId="{529B7438-00F2-40BC-A430-29831F781072}" destId="{5FD41C00-B096-4268-AFEF-CD3940CA31E8}" srcOrd="0" destOrd="0" presId="urn:microsoft.com/office/officeart/2005/8/layout/list1"/>
    <dgm:cxn modelId="{14468119-C6B0-4172-85AF-99313388EF44}" srcId="{42B6197F-4ABD-4F9F-A86B-B9FEAA136AE9}" destId="{FC293C47-77DC-427B-9915-778E4E584872}" srcOrd="0" destOrd="0" parTransId="{DD091383-D1F0-42B5-9099-6239965A446D}" sibTransId="{25F104D2-EECD-4815-9DE3-67C3BDC1C3B4}"/>
    <dgm:cxn modelId="{216B22A5-7BDB-4671-B589-1BA0DE9E9C73}" srcId="{FC293C47-77DC-427B-9915-778E4E584872}" destId="{529B7438-00F2-40BC-A430-29831F781072}" srcOrd="0" destOrd="0" parTransId="{24B6DBA9-C61F-41B3-A6D8-71CA0688C88F}" sibTransId="{4BBBA6A1-35D9-4418-A49F-63B1BC1E9E1B}"/>
    <dgm:cxn modelId="{62CC2664-187B-4E30-9351-3514D62B94F4}" type="presOf" srcId="{42B6197F-4ABD-4F9F-A86B-B9FEAA136AE9}" destId="{20A8D38A-4C59-4013-9671-6109810E6251}" srcOrd="0" destOrd="0" presId="urn:microsoft.com/office/officeart/2005/8/layout/list1"/>
    <dgm:cxn modelId="{D4687D1E-B7F3-4625-9CB0-4B3FD3E3C4E3}" type="presOf" srcId="{FC293C47-77DC-427B-9915-778E4E584872}" destId="{9AC31083-EAC6-48A3-9FC9-55C58F9DF63C}" srcOrd="1" destOrd="0" presId="urn:microsoft.com/office/officeart/2005/8/layout/list1"/>
    <dgm:cxn modelId="{B7846962-79A7-47DE-9F79-E9E846A51A31}" type="presOf" srcId="{FC293C47-77DC-427B-9915-778E4E584872}" destId="{1971A02A-6138-4C47-BD5D-2190730B1DB0}" srcOrd="0" destOrd="0" presId="urn:microsoft.com/office/officeart/2005/8/layout/list1"/>
    <dgm:cxn modelId="{095F1079-E6BB-42FD-B7B5-F1BCE9CA166C}" type="presParOf" srcId="{20A8D38A-4C59-4013-9671-6109810E6251}" destId="{14338B36-87CE-4649-9B4C-AF16B90773AC}" srcOrd="0" destOrd="0" presId="urn:microsoft.com/office/officeart/2005/8/layout/list1"/>
    <dgm:cxn modelId="{D1B8297C-0B90-4CFA-8C70-B388E815D041}" type="presParOf" srcId="{14338B36-87CE-4649-9B4C-AF16B90773AC}" destId="{1971A02A-6138-4C47-BD5D-2190730B1DB0}" srcOrd="0" destOrd="0" presId="urn:microsoft.com/office/officeart/2005/8/layout/list1"/>
    <dgm:cxn modelId="{0F428569-B02D-4D9B-B3E3-5D3459084B68}" type="presParOf" srcId="{14338B36-87CE-4649-9B4C-AF16B90773AC}" destId="{9AC31083-EAC6-48A3-9FC9-55C58F9DF63C}" srcOrd="1" destOrd="0" presId="urn:microsoft.com/office/officeart/2005/8/layout/list1"/>
    <dgm:cxn modelId="{81EB0E92-FB10-4E12-A53A-E925E2A661E3}" type="presParOf" srcId="{20A8D38A-4C59-4013-9671-6109810E6251}" destId="{B5CCA56C-D220-47D8-995D-E6FCD541AFD1}" srcOrd="1" destOrd="0" presId="urn:microsoft.com/office/officeart/2005/8/layout/list1"/>
    <dgm:cxn modelId="{C624CAFD-B379-40C9-9526-EBF908776D49}" type="presParOf" srcId="{20A8D38A-4C59-4013-9671-6109810E6251}" destId="{5FD41C00-B096-4268-AFEF-CD3940CA31E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EE1F2A-7F37-4F35-AB12-DB0E5B78E11D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7582DC-3EFF-4F7D-B8E1-3B3137582FC3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Члены ДОС организовали:</a:t>
          </a:r>
          <a:endParaRPr lang="ru-RU" sz="20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7C483-6EBF-43E8-A1BE-1BE1693E0CA5}" type="parTrans" cxnId="{3C0C61C8-6433-4843-80CE-9712B7D858B3}">
      <dgm:prSet/>
      <dgm:spPr/>
      <dgm:t>
        <a:bodyPr/>
        <a:lstStyle/>
        <a:p>
          <a:endParaRPr lang="ru-RU"/>
        </a:p>
      </dgm:t>
    </dgm:pt>
    <dgm:pt modelId="{6A360C3E-A3B3-45D4-8742-FCD2149AD83D}" type="sibTrans" cxnId="{3C0C61C8-6433-4843-80CE-9712B7D858B3}">
      <dgm:prSet/>
      <dgm:spPr/>
      <dgm:t>
        <a:bodyPr/>
        <a:lstStyle/>
        <a:p>
          <a:endParaRPr lang="ru-RU"/>
        </a:p>
      </dgm:t>
    </dgm:pt>
    <dgm:pt modelId="{1407936B-987C-4A35-8FD7-C0C57A3F7FCB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Просветительские мероприятия</a:t>
          </a:r>
          <a:endParaRPr lang="ru-RU" sz="2000" b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F7856-E664-4FB5-AE2A-AC10D5DE0CE8}" type="parTrans" cxnId="{F0EF3121-13BD-40D9-9676-1CA166117F2A}">
      <dgm:prSet/>
      <dgm:spPr/>
      <dgm:t>
        <a:bodyPr/>
        <a:lstStyle/>
        <a:p>
          <a:endParaRPr lang="ru-RU"/>
        </a:p>
      </dgm:t>
    </dgm:pt>
    <dgm:pt modelId="{4C309314-DB33-4D65-B4AC-AB6259DFFE4B}" type="sibTrans" cxnId="{F0EF3121-13BD-40D9-9676-1CA166117F2A}">
      <dgm:prSet/>
      <dgm:spPr/>
      <dgm:t>
        <a:bodyPr/>
        <a:lstStyle/>
        <a:p>
          <a:endParaRPr lang="ru-RU"/>
        </a:p>
      </dgm:t>
    </dgm:pt>
    <dgm:pt modelId="{844C5D0E-23F0-4E0D-917B-C7032545874E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безопасности в сети Интернет </a:t>
          </a:r>
          <a:endParaRPr lang="ru-RU" sz="2000" b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F71E5-B3C8-4456-883D-039EAD2C2964}" type="parTrans" cxnId="{F3C8F0E3-16F1-4F06-BE23-8B4E13A4D609}">
      <dgm:prSet/>
      <dgm:spPr/>
      <dgm:t>
        <a:bodyPr/>
        <a:lstStyle/>
        <a:p>
          <a:endParaRPr lang="ru-RU"/>
        </a:p>
      </dgm:t>
    </dgm:pt>
    <dgm:pt modelId="{80CF3BFF-D1C4-48F9-8656-728BF9EFDA62}" type="sibTrans" cxnId="{F3C8F0E3-16F1-4F06-BE23-8B4E13A4D609}">
      <dgm:prSet/>
      <dgm:spPr/>
      <dgm:t>
        <a:bodyPr/>
        <a:lstStyle/>
        <a:p>
          <a:endParaRPr lang="ru-RU"/>
        </a:p>
      </dgm:t>
    </dgm:pt>
    <dgm:pt modelId="{094AE8A2-3AF9-4BB6-8224-FE727418E2E3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личностного роста</a:t>
          </a:r>
          <a:endParaRPr lang="ru-RU" sz="2000" b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10CDB-3056-45BC-B8EF-10BFDEF5D192}" type="parTrans" cxnId="{BD5D8B74-2908-47B0-89FA-1E8B30397209}">
      <dgm:prSet/>
      <dgm:spPr/>
      <dgm:t>
        <a:bodyPr/>
        <a:lstStyle/>
        <a:p>
          <a:endParaRPr lang="ru-RU"/>
        </a:p>
      </dgm:t>
    </dgm:pt>
    <dgm:pt modelId="{D10910C4-DB78-4491-9D3A-66DF702C5248}" type="sibTrans" cxnId="{BD5D8B74-2908-47B0-89FA-1E8B30397209}">
      <dgm:prSet/>
      <dgm:spPr/>
      <dgm:t>
        <a:bodyPr/>
        <a:lstStyle/>
        <a:p>
          <a:endParaRPr lang="ru-RU"/>
        </a:p>
      </dgm:t>
    </dgm:pt>
    <dgm:pt modelId="{E2B075C9-4EA3-4019-BA5E-D115CBDAE5E7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Просветительская деятельность ДОС в социальных сетях</a:t>
          </a:r>
          <a:endParaRPr lang="ru-RU" sz="2000" b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50811-AE6E-4545-8C83-17A18884504B}" type="parTrans" cxnId="{9E7A2708-F153-4718-8DF3-ACD9390C446F}">
      <dgm:prSet/>
      <dgm:spPr/>
      <dgm:t>
        <a:bodyPr/>
        <a:lstStyle/>
        <a:p>
          <a:endParaRPr lang="ru-RU"/>
        </a:p>
      </dgm:t>
    </dgm:pt>
    <dgm:pt modelId="{0F11D8BE-AD6A-441D-BB8B-79BE47CC4B4F}" type="sibTrans" cxnId="{9E7A2708-F153-4718-8DF3-ACD9390C446F}">
      <dgm:prSet/>
      <dgm:spPr/>
      <dgm:t>
        <a:bodyPr/>
        <a:lstStyle/>
        <a:p>
          <a:endParaRPr lang="ru-RU"/>
        </a:p>
      </dgm:t>
    </dgm:pt>
    <dgm:pt modelId="{625CA735-4988-42A7-B9E0-34C20FEC5D5D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флешмоб</a:t>
          </a:r>
          <a:r>
            <a: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«#</a:t>
          </a:r>
          <a:r>
            <a:rPr lang="ru-RU" sz="20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СемьяДома</a:t>
          </a:r>
          <a:r>
            <a: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90DA2-C6C6-462E-89C2-1BE4CDC561AF}" type="parTrans" cxnId="{EC0E406F-14F6-46A2-BB1A-D3A5FA781807}">
      <dgm:prSet/>
      <dgm:spPr/>
      <dgm:t>
        <a:bodyPr/>
        <a:lstStyle/>
        <a:p>
          <a:endParaRPr lang="ru-RU"/>
        </a:p>
      </dgm:t>
    </dgm:pt>
    <dgm:pt modelId="{16AEC803-9BDB-4C3B-BCA0-1105C490AC18}" type="sibTrans" cxnId="{EC0E406F-14F6-46A2-BB1A-D3A5FA781807}">
      <dgm:prSet/>
      <dgm:spPr/>
      <dgm:t>
        <a:bodyPr/>
        <a:lstStyle/>
        <a:p>
          <a:endParaRPr lang="ru-RU"/>
        </a:p>
      </dgm:t>
    </dgm:pt>
    <dgm:pt modelId="{285DC63A-65A5-45DF-B750-736EE149A0A4}" type="pres">
      <dgm:prSet presAssocID="{65EE1F2A-7F37-4F35-AB12-DB0E5B78E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F8548-D703-4EC2-A02F-99828861E0C0}" type="pres">
      <dgm:prSet presAssocID="{247582DC-3EFF-4F7D-B8E1-3B3137582FC3}" presName="composite" presStyleCnt="0"/>
      <dgm:spPr/>
      <dgm:t>
        <a:bodyPr/>
        <a:lstStyle/>
        <a:p>
          <a:endParaRPr lang="ru-RU"/>
        </a:p>
      </dgm:t>
    </dgm:pt>
    <dgm:pt modelId="{66989A69-E7FE-4B79-B19F-2A9ABE747D2E}" type="pres">
      <dgm:prSet presAssocID="{247582DC-3EFF-4F7D-B8E1-3B3137582FC3}" presName="parTx" presStyleLbl="alignNode1" presStyleIdx="0" presStyleCnt="1" custLinFactNeighborX="-10531" custLinFactNeighborY="-3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88A4F-8B8F-4A65-920A-EF04942ED1AA}" type="pres">
      <dgm:prSet presAssocID="{247582DC-3EFF-4F7D-B8E1-3B3137582FC3}" presName="desTx" presStyleLbl="alignAccFollowNode1" presStyleIdx="0" presStyleCnt="1" custScaleX="100002" custLinFactNeighborX="-3023" custLinFactNeighborY="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6F795-5B4D-488C-BE01-99E5ECE5439C}" type="presOf" srcId="{094AE8A2-3AF9-4BB6-8224-FE727418E2E3}" destId="{5E688A4F-8B8F-4A65-920A-EF04942ED1AA}" srcOrd="0" destOrd="2" presId="urn:microsoft.com/office/officeart/2005/8/layout/hList1"/>
    <dgm:cxn modelId="{F0EF3121-13BD-40D9-9676-1CA166117F2A}" srcId="{247582DC-3EFF-4F7D-B8E1-3B3137582FC3}" destId="{1407936B-987C-4A35-8FD7-C0C57A3F7FCB}" srcOrd="0" destOrd="0" parTransId="{3A4F7856-E664-4FB5-AE2A-AC10D5DE0CE8}" sibTransId="{4C309314-DB33-4D65-B4AC-AB6259DFFE4B}"/>
    <dgm:cxn modelId="{8E7AB4B3-67B5-4684-9867-AD2E49A98EC1}" type="presOf" srcId="{E2B075C9-4EA3-4019-BA5E-D115CBDAE5E7}" destId="{5E688A4F-8B8F-4A65-920A-EF04942ED1AA}" srcOrd="0" destOrd="3" presId="urn:microsoft.com/office/officeart/2005/8/layout/hList1"/>
    <dgm:cxn modelId="{C291509E-0107-42B0-8015-87A929004920}" type="presOf" srcId="{247582DC-3EFF-4F7D-B8E1-3B3137582FC3}" destId="{66989A69-E7FE-4B79-B19F-2A9ABE747D2E}" srcOrd="0" destOrd="0" presId="urn:microsoft.com/office/officeart/2005/8/layout/hList1"/>
    <dgm:cxn modelId="{F3C8F0E3-16F1-4F06-BE23-8B4E13A4D609}" srcId="{247582DC-3EFF-4F7D-B8E1-3B3137582FC3}" destId="{844C5D0E-23F0-4E0D-917B-C7032545874E}" srcOrd="1" destOrd="0" parTransId="{202F71E5-B3C8-4456-883D-039EAD2C2964}" sibTransId="{80CF3BFF-D1C4-48F9-8656-728BF9EFDA62}"/>
    <dgm:cxn modelId="{6C85800C-5696-42E5-8D37-50DA69FFF6C5}" type="presOf" srcId="{1407936B-987C-4A35-8FD7-C0C57A3F7FCB}" destId="{5E688A4F-8B8F-4A65-920A-EF04942ED1AA}" srcOrd="0" destOrd="0" presId="urn:microsoft.com/office/officeart/2005/8/layout/hList1"/>
    <dgm:cxn modelId="{E89DE652-C84C-4131-A4AF-3C91BAECA347}" type="presOf" srcId="{65EE1F2A-7F37-4F35-AB12-DB0E5B78E11D}" destId="{285DC63A-65A5-45DF-B750-736EE149A0A4}" srcOrd="0" destOrd="0" presId="urn:microsoft.com/office/officeart/2005/8/layout/hList1"/>
    <dgm:cxn modelId="{BD5D8B74-2908-47B0-89FA-1E8B30397209}" srcId="{247582DC-3EFF-4F7D-B8E1-3B3137582FC3}" destId="{094AE8A2-3AF9-4BB6-8224-FE727418E2E3}" srcOrd="2" destOrd="0" parTransId="{91010CDB-3056-45BC-B8EF-10BFDEF5D192}" sibTransId="{D10910C4-DB78-4491-9D3A-66DF702C5248}"/>
    <dgm:cxn modelId="{EC0E406F-14F6-46A2-BB1A-D3A5FA781807}" srcId="{247582DC-3EFF-4F7D-B8E1-3B3137582FC3}" destId="{625CA735-4988-42A7-B9E0-34C20FEC5D5D}" srcOrd="4" destOrd="0" parTransId="{FF890DA2-C6C6-462E-89C2-1BE4CDC561AF}" sibTransId="{16AEC803-9BDB-4C3B-BCA0-1105C490AC18}"/>
    <dgm:cxn modelId="{BDAE953A-5747-49A2-B499-A8BE38FCE571}" type="presOf" srcId="{844C5D0E-23F0-4E0D-917B-C7032545874E}" destId="{5E688A4F-8B8F-4A65-920A-EF04942ED1AA}" srcOrd="0" destOrd="1" presId="urn:microsoft.com/office/officeart/2005/8/layout/hList1"/>
    <dgm:cxn modelId="{9E7A2708-F153-4718-8DF3-ACD9390C446F}" srcId="{247582DC-3EFF-4F7D-B8E1-3B3137582FC3}" destId="{E2B075C9-4EA3-4019-BA5E-D115CBDAE5E7}" srcOrd="3" destOrd="0" parTransId="{5D650811-AE6E-4545-8C83-17A18884504B}" sibTransId="{0F11D8BE-AD6A-441D-BB8B-79BE47CC4B4F}"/>
    <dgm:cxn modelId="{D0A9A98C-0C42-40FE-A45A-CBB43C2D1DE6}" type="presOf" srcId="{625CA735-4988-42A7-B9E0-34C20FEC5D5D}" destId="{5E688A4F-8B8F-4A65-920A-EF04942ED1AA}" srcOrd="0" destOrd="4" presId="urn:microsoft.com/office/officeart/2005/8/layout/hList1"/>
    <dgm:cxn modelId="{3C0C61C8-6433-4843-80CE-9712B7D858B3}" srcId="{65EE1F2A-7F37-4F35-AB12-DB0E5B78E11D}" destId="{247582DC-3EFF-4F7D-B8E1-3B3137582FC3}" srcOrd="0" destOrd="0" parTransId="{25D7C483-6EBF-43E8-A1BE-1BE1693E0CA5}" sibTransId="{6A360C3E-A3B3-45D4-8742-FCD2149AD83D}"/>
    <dgm:cxn modelId="{F2AAD9CB-86B6-4469-8157-54735017E57C}" type="presParOf" srcId="{285DC63A-65A5-45DF-B750-736EE149A0A4}" destId="{EAFF8548-D703-4EC2-A02F-99828861E0C0}" srcOrd="0" destOrd="0" presId="urn:microsoft.com/office/officeart/2005/8/layout/hList1"/>
    <dgm:cxn modelId="{E47C195C-79F8-4DA1-BC48-501F779B7985}" type="presParOf" srcId="{EAFF8548-D703-4EC2-A02F-99828861E0C0}" destId="{66989A69-E7FE-4B79-B19F-2A9ABE747D2E}" srcOrd="0" destOrd="0" presId="urn:microsoft.com/office/officeart/2005/8/layout/hList1"/>
    <dgm:cxn modelId="{2ACF3733-8060-4795-8173-705B292B996E}" type="presParOf" srcId="{EAFF8548-D703-4EC2-A02F-99828861E0C0}" destId="{5E688A4F-8B8F-4A65-920A-EF04942ED1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BB49EF-4177-446A-9594-9A99F981BB03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AF50319-813C-48D6-817F-5ADED0D308E7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ДЕТСКИЙ ОБЩЕСТВЕННЫЙ СОВЕТ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4A1DE-6B9E-4697-8542-D746DBA9B772}" type="parTrans" cxnId="{6A6697EC-AA1F-4122-9AE7-E0CD095DB470}">
      <dgm:prSet/>
      <dgm:spPr/>
      <dgm:t>
        <a:bodyPr/>
        <a:lstStyle/>
        <a:p>
          <a:endParaRPr lang="ru-RU"/>
        </a:p>
      </dgm:t>
    </dgm:pt>
    <dgm:pt modelId="{172D7AE9-DF7F-4220-8D4F-27C9C4BA8F45}" type="sibTrans" cxnId="{6A6697EC-AA1F-4122-9AE7-E0CD095DB470}">
      <dgm:prSet/>
      <dgm:spPr/>
      <dgm:t>
        <a:bodyPr/>
        <a:lstStyle/>
        <a:p>
          <a:endParaRPr lang="ru-RU"/>
        </a:p>
      </dgm:t>
    </dgm:pt>
    <dgm:pt modelId="{4137B762-BAE6-4337-9CC9-2CFE1EC70EC8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 детей в возрасте </a:t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14 до 18 лет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C56D2-688B-4359-AAF8-0EEE7FEED817}" type="parTrans" cxnId="{00386A7C-03B0-429E-82B8-B79237351CCF}">
      <dgm:prSet/>
      <dgm:spPr/>
      <dgm:t>
        <a:bodyPr/>
        <a:lstStyle/>
        <a:p>
          <a:endParaRPr lang="ru-RU"/>
        </a:p>
      </dgm:t>
    </dgm:pt>
    <dgm:pt modelId="{C0445DBB-E73B-44FB-A78E-164A668D3F12}" type="sibTrans" cxnId="{00386A7C-03B0-429E-82B8-B79237351CCF}">
      <dgm:prSet/>
      <dgm:spPr/>
      <dgm:t>
        <a:bodyPr/>
        <a:lstStyle/>
        <a:p>
          <a:endParaRPr lang="ru-RU"/>
        </a:p>
      </dgm:t>
    </dgm:pt>
    <dgm:pt modelId="{E681F4AA-60EF-4D04-8178-4BCC7BFE9687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17 территорий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07DB8-C643-4258-9679-78E708B014DF}" type="parTrans" cxnId="{D4459B33-D8CD-441E-B5CE-E5AC3AC0CFF8}">
      <dgm:prSet/>
      <dgm:spPr/>
      <dgm:t>
        <a:bodyPr/>
        <a:lstStyle/>
        <a:p>
          <a:endParaRPr lang="ru-RU"/>
        </a:p>
      </dgm:t>
    </dgm:pt>
    <dgm:pt modelId="{F5C8F8A9-601B-450D-9743-02FE075F82CC}" type="sibTrans" cxnId="{D4459B33-D8CD-441E-B5CE-E5AC3AC0CFF8}">
      <dgm:prSet/>
      <dgm:spPr/>
      <dgm:t>
        <a:bodyPr/>
        <a:lstStyle/>
        <a:p>
          <a:endParaRPr lang="ru-RU"/>
        </a:p>
      </dgm:t>
    </dgm:pt>
    <dgm:pt modelId="{478F70E0-52AD-472B-A048-38FB6CF1FBC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https://vk.com/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dospupprvpk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55FF3-FE36-4DF0-A07E-B8281100EE9C}" type="parTrans" cxnId="{85AFAADE-7AC3-4C82-8808-6E7C4CFD8C1A}">
      <dgm:prSet/>
      <dgm:spPr/>
      <dgm:t>
        <a:bodyPr/>
        <a:lstStyle/>
        <a:p>
          <a:endParaRPr lang="ru-RU"/>
        </a:p>
      </dgm:t>
    </dgm:pt>
    <dgm:pt modelId="{F0343BDA-EF88-4733-858E-8BBC5FCBF4DD}" type="sibTrans" cxnId="{85AFAADE-7AC3-4C82-8808-6E7C4CFD8C1A}">
      <dgm:prSet/>
      <dgm:spPr/>
      <dgm:t>
        <a:bodyPr/>
        <a:lstStyle/>
        <a:p>
          <a:endParaRPr lang="ru-RU"/>
        </a:p>
      </dgm:t>
    </dgm:pt>
    <dgm:pt modelId="{1468E9BE-DD78-4CD9-8F6E-2FC72915ADF4}" type="pres">
      <dgm:prSet presAssocID="{3CBB49EF-4177-446A-9594-9A99F981BB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69C541-D794-466C-90D2-70BA29C794BE}" type="pres">
      <dgm:prSet presAssocID="{0AF50319-813C-48D6-817F-5ADED0D308E7}" presName="horFlow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C4FE315-E98A-4865-ABE3-004538661B24}" type="pres">
      <dgm:prSet presAssocID="{0AF50319-813C-48D6-817F-5ADED0D308E7}" presName="bigChev" presStyleLbl="node1" presStyleIdx="0" presStyleCnt="1" custScaleX="123525" custLinFactNeighborX="-1499" custLinFactNeighborY="876"/>
      <dgm:spPr/>
      <dgm:t>
        <a:bodyPr/>
        <a:lstStyle/>
        <a:p>
          <a:endParaRPr lang="ru-RU"/>
        </a:p>
      </dgm:t>
    </dgm:pt>
    <dgm:pt modelId="{A93DE7D3-D841-4749-9135-2795850F8BC6}" type="pres">
      <dgm:prSet presAssocID="{B81C56D2-688B-4359-AAF8-0EEE7FEED817}" presName="par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B447196-DFF4-4BA4-AA34-1E3ACFC2F4F6}" type="pres">
      <dgm:prSet presAssocID="{4137B762-BAE6-4337-9CC9-2CFE1EC70EC8}" presName="node" presStyleLbl="alignAccFollowNode1" presStyleIdx="0" presStyleCnt="3" custScaleX="11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0486-3C4C-4DCD-AAE5-77AAA79215D4}" type="pres">
      <dgm:prSet presAssocID="{C0445DBB-E73B-44FB-A78E-164A668D3F1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8087EDB-D058-4D56-B0D2-14A5EF65917F}" type="pres">
      <dgm:prSet presAssocID="{E681F4AA-60EF-4D04-8178-4BCC7BFE9687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56CAE-4B5C-42AA-A487-89C9B492F976}" type="pres">
      <dgm:prSet presAssocID="{F5C8F8A9-601B-450D-9743-02FE075F82CC}" presName="sibTrans" presStyleCnt="0"/>
      <dgm:spPr/>
      <dgm:t>
        <a:bodyPr/>
        <a:lstStyle/>
        <a:p>
          <a:endParaRPr lang="ru-RU"/>
        </a:p>
      </dgm:t>
    </dgm:pt>
    <dgm:pt modelId="{873D1AC2-23D0-4278-B0A9-9F2F4760D5EB}" type="pres">
      <dgm:prSet presAssocID="{478F70E0-52AD-472B-A048-38FB6CF1FBC6}" presName="node" presStyleLbl="alignAccFollowNode1" presStyleIdx="2" presStyleCnt="3" custScaleX="11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89CF0-0F9E-4E4A-80D5-C4AB7636CE3C}" type="presOf" srcId="{E681F4AA-60EF-4D04-8178-4BCC7BFE9687}" destId="{78087EDB-D058-4D56-B0D2-14A5EF65917F}" srcOrd="0" destOrd="0" presId="urn:microsoft.com/office/officeart/2005/8/layout/lProcess3"/>
    <dgm:cxn modelId="{4A026101-49FD-4D81-A9C4-51E0D3E7CA7C}" type="presOf" srcId="{4137B762-BAE6-4337-9CC9-2CFE1EC70EC8}" destId="{6B447196-DFF4-4BA4-AA34-1E3ACFC2F4F6}" srcOrd="0" destOrd="0" presId="urn:microsoft.com/office/officeart/2005/8/layout/lProcess3"/>
    <dgm:cxn modelId="{6A6697EC-AA1F-4122-9AE7-E0CD095DB470}" srcId="{3CBB49EF-4177-446A-9594-9A99F981BB03}" destId="{0AF50319-813C-48D6-817F-5ADED0D308E7}" srcOrd="0" destOrd="0" parTransId="{8474A1DE-6B9E-4697-8542-D746DBA9B772}" sibTransId="{172D7AE9-DF7F-4220-8D4F-27C9C4BA8F45}"/>
    <dgm:cxn modelId="{00386A7C-03B0-429E-82B8-B79237351CCF}" srcId="{0AF50319-813C-48D6-817F-5ADED0D308E7}" destId="{4137B762-BAE6-4337-9CC9-2CFE1EC70EC8}" srcOrd="0" destOrd="0" parTransId="{B81C56D2-688B-4359-AAF8-0EEE7FEED817}" sibTransId="{C0445DBB-E73B-44FB-A78E-164A668D3F12}"/>
    <dgm:cxn modelId="{F13FC92F-E6EB-475C-8688-047BC426BD4B}" type="presOf" srcId="{0AF50319-813C-48D6-817F-5ADED0D308E7}" destId="{AC4FE315-E98A-4865-ABE3-004538661B24}" srcOrd="0" destOrd="0" presId="urn:microsoft.com/office/officeart/2005/8/layout/lProcess3"/>
    <dgm:cxn modelId="{A1B6742D-CAA1-4B3C-878A-541EB75A70F8}" type="presOf" srcId="{3CBB49EF-4177-446A-9594-9A99F981BB03}" destId="{1468E9BE-DD78-4CD9-8F6E-2FC72915ADF4}" srcOrd="0" destOrd="0" presId="urn:microsoft.com/office/officeart/2005/8/layout/lProcess3"/>
    <dgm:cxn modelId="{D4459B33-D8CD-441E-B5CE-E5AC3AC0CFF8}" srcId="{0AF50319-813C-48D6-817F-5ADED0D308E7}" destId="{E681F4AA-60EF-4D04-8178-4BCC7BFE9687}" srcOrd="1" destOrd="0" parTransId="{C3907DB8-C643-4258-9679-78E708B014DF}" sibTransId="{F5C8F8A9-601B-450D-9743-02FE075F82CC}"/>
    <dgm:cxn modelId="{B7547C12-260B-4C59-A4E2-03122FF4CEE1}" type="presOf" srcId="{478F70E0-52AD-472B-A048-38FB6CF1FBC6}" destId="{873D1AC2-23D0-4278-B0A9-9F2F4760D5EB}" srcOrd="0" destOrd="0" presId="urn:microsoft.com/office/officeart/2005/8/layout/lProcess3"/>
    <dgm:cxn modelId="{85AFAADE-7AC3-4C82-8808-6E7C4CFD8C1A}" srcId="{0AF50319-813C-48D6-817F-5ADED0D308E7}" destId="{478F70E0-52AD-472B-A048-38FB6CF1FBC6}" srcOrd="2" destOrd="0" parTransId="{39C55FF3-FE36-4DF0-A07E-B8281100EE9C}" sibTransId="{F0343BDA-EF88-4733-858E-8BBC5FCBF4DD}"/>
    <dgm:cxn modelId="{2298F402-B8B1-4BEC-B9A0-964314611D87}" type="presParOf" srcId="{1468E9BE-DD78-4CD9-8F6E-2FC72915ADF4}" destId="{2C69C541-D794-466C-90D2-70BA29C794BE}" srcOrd="0" destOrd="0" presId="urn:microsoft.com/office/officeart/2005/8/layout/lProcess3"/>
    <dgm:cxn modelId="{D3C201FF-BE87-43D7-88E9-70D285C2C329}" type="presParOf" srcId="{2C69C541-D794-466C-90D2-70BA29C794BE}" destId="{AC4FE315-E98A-4865-ABE3-004538661B24}" srcOrd="0" destOrd="0" presId="urn:microsoft.com/office/officeart/2005/8/layout/lProcess3"/>
    <dgm:cxn modelId="{780E4400-81EC-4F36-991C-AF6C27215B78}" type="presParOf" srcId="{2C69C541-D794-466C-90D2-70BA29C794BE}" destId="{A93DE7D3-D841-4749-9135-2795850F8BC6}" srcOrd="1" destOrd="0" presId="urn:microsoft.com/office/officeart/2005/8/layout/lProcess3"/>
    <dgm:cxn modelId="{22140B7F-D0B5-4C01-B89F-DEBCABEE2DDF}" type="presParOf" srcId="{2C69C541-D794-466C-90D2-70BA29C794BE}" destId="{6B447196-DFF4-4BA4-AA34-1E3ACFC2F4F6}" srcOrd="2" destOrd="0" presId="urn:microsoft.com/office/officeart/2005/8/layout/lProcess3"/>
    <dgm:cxn modelId="{52785095-92AF-4231-88D0-8B45187CA13F}" type="presParOf" srcId="{2C69C541-D794-466C-90D2-70BA29C794BE}" destId="{38120486-3C4C-4DCD-AAE5-77AAA79215D4}" srcOrd="3" destOrd="0" presId="urn:microsoft.com/office/officeart/2005/8/layout/lProcess3"/>
    <dgm:cxn modelId="{794B8CCF-B371-4D8D-B9BA-67B2B16F1A01}" type="presParOf" srcId="{2C69C541-D794-466C-90D2-70BA29C794BE}" destId="{78087EDB-D058-4D56-B0D2-14A5EF65917F}" srcOrd="4" destOrd="0" presId="urn:microsoft.com/office/officeart/2005/8/layout/lProcess3"/>
    <dgm:cxn modelId="{61174C73-C9FE-447A-92C4-64EEA492768B}" type="presParOf" srcId="{2C69C541-D794-466C-90D2-70BA29C794BE}" destId="{95D56CAE-4B5C-42AA-A487-89C9B492F976}" srcOrd="5" destOrd="0" presId="urn:microsoft.com/office/officeart/2005/8/layout/lProcess3"/>
    <dgm:cxn modelId="{483CBFCD-4471-4B64-B3D8-462F10026FE8}" type="presParOf" srcId="{2C69C541-D794-466C-90D2-70BA29C794BE}" destId="{873D1AC2-23D0-4278-B0A9-9F2F4760D5E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0B3288-56F0-4B4A-A23E-06B9AEB89D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ADB8A46-F993-48A7-9F7D-EC7F21BCC77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 ОТЦОВ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0DF7A-852E-4385-8AA1-B9ACC17B27EE}" type="parTrans" cxnId="{1DBEE3EE-5800-45A1-9AD1-837720E52FA3}">
      <dgm:prSet/>
      <dgm:spPr/>
      <dgm:t>
        <a:bodyPr/>
        <a:lstStyle/>
        <a:p>
          <a:endParaRPr lang="ru-RU"/>
        </a:p>
      </dgm:t>
    </dgm:pt>
    <dgm:pt modelId="{87530D77-9D30-4AF8-B9C8-9C9E0375C63D}" type="sibTrans" cxnId="{1DBEE3EE-5800-45A1-9AD1-837720E52FA3}">
      <dgm:prSet/>
      <dgm:spPr/>
      <dgm:t>
        <a:bodyPr/>
        <a:lstStyle/>
        <a:p>
          <a:endParaRPr lang="ru-RU"/>
        </a:p>
      </dgm:t>
    </dgm:pt>
    <dgm:pt modelId="{03CAF4AE-1524-4783-910E-AA56A895C130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отцов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19A95-9D35-4320-A5DA-6898C6A81366}" type="parTrans" cxnId="{AEFE171A-1309-45CA-BC8E-5406B4470AA2}">
      <dgm:prSet/>
      <dgm:spPr/>
      <dgm:t>
        <a:bodyPr/>
        <a:lstStyle/>
        <a:p>
          <a:endParaRPr lang="ru-RU"/>
        </a:p>
      </dgm:t>
    </dgm:pt>
    <dgm:pt modelId="{3C3C6936-BD54-43D7-9DE2-4CB3EDFDD372}" type="sibTrans" cxnId="{AEFE171A-1309-45CA-BC8E-5406B4470AA2}">
      <dgm:prSet/>
      <dgm:spPr/>
      <dgm:t>
        <a:bodyPr/>
        <a:lstStyle/>
        <a:p>
          <a:endParaRPr lang="ru-RU"/>
        </a:p>
      </dgm:t>
    </dgm:pt>
    <dgm:pt modelId="{582206D1-0EE1-4A87-8291-6AA0BED625C4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9 территорий края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89CE0-0561-4B15-9BCB-AE7ED219C228}" type="parTrans" cxnId="{76DD7095-8EF3-494A-8404-78E2A5703C12}">
      <dgm:prSet/>
      <dgm:spPr/>
      <dgm:t>
        <a:bodyPr/>
        <a:lstStyle/>
        <a:p>
          <a:endParaRPr lang="ru-RU"/>
        </a:p>
      </dgm:t>
    </dgm:pt>
    <dgm:pt modelId="{15212882-55F1-44FA-97B3-E746617EAAA2}" type="sibTrans" cxnId="{76DD7095-8EF3-494A-8404-78E2A5703C12}">
      <dgm:prSet/>
      <dgm:spPr/>
      <dgm:t>
        <a:bodyPr/>
        <a:lstStyle/>
        <a:p>
          <a:endParaRPr lang="ru-RU"/>
        </a:p>
      </dgm:t>
    </dgm:pt>
    <dgm:pt modelId="{F325F5F9-CEDF-48A4-9F38-C40B655814B1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«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https://vk.com/father_pk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6E5E8-D5C0-44C2-8303-EB421361CFC1}" type="parTrans" cxnId="{B98CB13A-E63C-434B-8135-D6379FFEBB08}">
      <dgm:prSet/>
      <dgm:spPr/>
      <dgm:t>
        <a:bodyPr/>
        <a:lstStyle/>
        <a:p>
          <a:endParaRPr lang="ru-RU"/>
        </a:p>
      </dgm:t>
    </dgm:pt>
    <dgm:pt modelId="{5671BF77-2D6E-40EC-861C-F0F3F5727E0B}" type="sibTrans" cxnId="{B98CB13A-E63C-434B-8135-D6379FFEBB08}">
      <dgm:prSet/>
      <dgm:spPr/>
      <dgm:t>
        <a:bodyPr/>
        <a:lstStyle/>
        <a:p>
          <a:endParaRPr lang="ru-RU"/>
        </a:p>
      </dgm:t>
    </dgm:pt>
    <dgm:pt modelId="{4B7CFB30-F244-45F2-A486-039FA9634051}" type="pres">
      <dgm:prSet presAssocID="{A50B3288-56F0-4B4A-A23E-06B9AEB89D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D3D778-B10B-47CA-BEC7-D0DF6E3646FE}" type="pres">
      <dgm:prSet presAssocID="{BADB8A46-F993-48A7-9F7D-EC7F21BCC775}" presName="horFlow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FA7C57C-0932-42C2-AF06-0F305B3528C0}" type="pres">
      <dgm:prSet presAssocID="{BADB8A46-F993-48A7-9F7D-EC7F21BCC775}" presName="bigChev" presStyleLbl="node1" presStyleIdx="0" presStyleCnt="1"/>
      <dgm:spPr/>
      <dgm:t>
        <a:bodyPr/>
        <a:lstStyle/>
        <a:p>
          <a:endParaRPr lang="ru-RU"/>
        </a:p>
      </dgm:t>
    </dgm:pt>
    <dgm:pt modelId="{90B5FF51-2DDE-49BC-87FC-65529B3F6629}" type="pres">
      <dgm:prSet presAssocID="{EFD19A95-9D35-4320-A5DA-6898C6A81366}" presName="par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F6D440C-EC59-4F4E-A097-A9E572FFEC04}" type="pres">
      <dgm:prSet presAssocID="{03CAF4AE-1524-4783-910E-AA56A895C130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7CDA-1C2C-4182-9AA0-1B006AF20CB2}" type="pres">
      <dgm:prSet presAssocID="{3C3C6936-BD54-43D7-9DE2-4CB3EDFDD37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C4218A5-0A7B-4AA8-AA45-CFA1E6D4C391}" type="pres">
      <dgm:prSet presAssocID="{582206D1-0EE1-4A87-8291-6AA0BED625C4}" presName="node" presStyleLbl="alignAccFollowNode1" presStyleIdx="1" presStyleCnt="3" custScaleX="11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C4E58-4E37-44C4-8E43-EB0C9E5E5C2D}" type="pres">
      <dgm:prSet presAssocID="{15212882-55F1-44FA-97B3-E746617EAAA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B6DC179-C85F-4F26-A483-80F31BD82073}" type="pres">
      <dgm:prSet presAssocID="{F325F5F9-CEDF-48A4-9F38-C40B655814B1}" presName="node" presStyleLbl="alignAccFollowNode1" presStyleIdx="2" presStyleCnt="3" custScaleX="17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48F93-7A33-408E-8B13-67C3E997AC4C}" type="presOf" srcId="{BADB8A46-F993-48A7-9F7D-EC7F21BCC775}" destId="{0FA7C57C-0932-42C2-AF06-0F305B3528C0}" srcOrd="0" destOrd="0" presId="urn:microsoft.com/office/officeart/2005/8/layout/lProcess3"/>
    <dgm:cxn modelId="{4B448E09-F31A-4079-A89B-7B3E18529244}" type="presOf" srcId="{F325F5F9-CEDF-48A4-9F38-C40B655814B1}" destId="{4B6DC179-C85F-4F26-A483-80F31BD82073}" srcOrd="0" destOrd="0" presId="urn:microsoft.com/office/officeart/2005/8/layout/lProcess3"/>
    <dgm:cxn modelId="{82D14AD4-E074-4CD2-81E9-BE9582438A7D}" type="presOf" srcId="{A50B3288-56F0-4B4A-A23E-06B9AEB89D26}" destId="{4B7CFB30-F244-45F2-A486-039FA9634051}" srcOrd="0" destOrd="0" presId="urn:microsoft.com/office/officeart/2005/8/layout/lProcess3"/>
    <dgm:cxn modelId="{9A3863CE-1E0A-4E17-B80A-E6FEBE77B937}" type="presOf" srcId="{03CAF4AE-1524-4783-910E-AA56A895C130}" destId="{0F6D440C-EC59-4F4E-A097-A9E572FFEC04}" srcOrd="0" destOrd="0" presId="urn:microsoft.com/office/officeart/2005/8/layout/lProcess3"/>
    <dgm:cxn modelId="{E896FAD7-EEAD-4FDF-89F2-04E8529595F0}" type="presOf" srcId="{582206D1-0EE1-4A87-8291-6AA0BED625C4}" destId="{EC4218A5-0A7B-4AA8-AA45-CFA1E6D4C391}" srcOrd="0" destOrd="0" presId="urn:microsoft.com/office/officeart/2005/8/layout/lProcess3"/>
    <dgm:cxn modelId="{76DD7095-8EF3-494A-8404-78E2A5703C12}" srcId="{BADB8A46-F993-48A7-9F7D-EC7F21BCC775}" destId="{582206D1-0EE1-4A87-8291-6AA0BED625C4}" srcOrd="1" destOrd="0" parTransId="{80589CE0-0561-4B15-9BCB-AE7ED219C228}" sibTransId="{15212882-55F1-44FA-97B3-E746617EAAA2}"/>
    <dgm:cxn modelId="{B98CB13A-E63C-434B-8135-D6379FFEBB08}" srcId="{BADB8A46-F993-48A7-9F7D-EC7F21BCC775}" destId="{F325F5F9-CEDF-48A4-9F38-C40B655814B1}" srcOrd="2" destOrd="0" parTransId="{6D96E5E8-D5C0-44C2-8303-EB421361CFC1}" sibTransId="{5671BF77-2D6E-40EC-861C-F0F3F5727E0B}"/>
    <dgm:cxn modelId="{1DBEE3EE-5800-45A1-9AD1-837720E52FA3}" srcId="{A50B3288-56F0-4B4A-A23E-06B9AEB89D26}" destId="{BADB8A46-F993-48A7-9F7D-EC7F21BCC775}" srcOrd="0" destOrd="0" parTransId="{6CF0DF7A-852E-4385-8AA1-B9ACC17B27EE}" sibTransId="{87530D77-9D30-4AF8-B9C8-9C9E0375C63D}"/>
    <dgm:cxn modelId="{AEFE171A-1309-45CA-BC8E-5406B4470AA2}" srcId="{BADB8A46-F993-48A7-9F7D-EC7F21BCC775}" destId="{03CAF4AE-1524-4783-910E-AA56A895C130}" srcOrd="0" destOrd="0" parTransId="{EFD19A95-9D35-4320-A5DA-6898C6A81366}" sibTransId="{3C3C6936-BD54-43D7-9DE2-4CB3EDFDD372}"/>
    <dgm:cxn modelId="{4C7E9764-1079-4195-B2AD-3DF7C97E9F40}" type="presParOf" srcId="{4B7CFB30-F244-45F2-A486-039FA9634051}" destId="{1DD3D778-B10B-47CA-BEC7-D0DF6E3646FE}" srcOrd="0" destOrd="0" presId="urn:microsoft.com/office/officeart/2005/8/layout/lProcess3"/>
    <dgm:cxn modelId="{8743D08C-4E36-4196-8EC8-E7FCD27BB17A}" type="presParOf" srcId="{1DD3D778-B10B-47CA-BEC7-D0DF6E3646FE}" destId="{0FA7C57C-0932-42C2-AF06-0F305B3528C0}" srcOrd="0" destOrd="0" presId="urn:microsoft.com/office/officeart/2005/8/layout/lProcess3"/>
    <dgm:cxn modelId="{E0B5E29D-33AF-4C5B-9409-C7FE30D8618B}" type="presParOf" srcId="{1DD3D778-B10B-47CA-BEC7-D0DF6E3646FE}" destId="{90B5FF51-2DDE-49BC-87FC-65529B3F6629}" srcOrd="1" destOrd="0" presId="urn:microsoft.com/office/officeart/2005/8/layout/lProcess3"/>
    <dgm:cxn modelId="{0D6A713F-3F39-4E9D-80BD-36CD053CFD55}" type="presParOf" srcId="{1DD3D778-B10B-47CA-BEC7-D0DF6E3646FE}" destId="{0F6D440C-EC59-4F4E-A097-A9E572FFEC04}" srcOrd="2" destOrd="0" presId="urn:microsoft.com/office/officeart/2005/8/layout/lProcess3"/>
    <dgm:cxn modelId="{4D6A9FFC-2429-4C0E-B701-3D38F06E5BA5}" type="presParOf" srcId="{1DD3D778-B10B-47CA-BEC7-D0DF6E3646FE}" destId="{F9967CDA-1C2C-4182-9AA0-1B006AF20CB2}" srcOrd="3" destOrd="0" presId="urn:microsoft.com/office/officeart/2005/8/layout/lProcess3"/>
    <dgm:cxn modelId="{309B9E79-5EB0-4225-8F44-A715519AFF1B}" type="presParOf" srcId="{1DD3D778-B10B-47CA-BEC7-D0DF6E3646FE}" destId="{EC4218A5-0A7B-4AA8-AA45-CFA1E6D4C391}" srcOrd="4" destOrd="0" presId="urn:microsoft.com/office/officeart/2005/8/layout/lProcess3"/>
    <dgm:cxn modelId="{2F956C34-086E-4BFE-8299-F9B095764A4F}" type="presParOf" srcId="{1DD3D778-B10B-47CA-BEC7-D0DF6E3646FE}" destId="{4C8C4E58-4E37-44C4-8E43-EB0C9E5E5C2D}" srcOrd="5" destOrd="0" presId="urn:microsoft.com/office/officeart/2005/8/layout/lProcess3"/>
    <dgm:cxn modelId="{C9B5C33C-CD0C-4A50-BC0D-CAAE00E3FA38}" type="presParOf" srcId="{1DD3D778-B10B-47CA-BEC7-D0DF6E3646FE}" destId="{4B6DC179-C85F-4F26-A483-80F31BD8207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DC32C-CAA4-4078-B187-CB7088AE21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90DE0-008E-4705-8FC1-41CD39D0D83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дистанционного формата образования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08C00-64A2-4C88-817F-7FC909707069}" type="parTrans" cxnId="{DBA36495-12A8-4CA6-BC53-71FF149D702B}">
      <dgm:prSet/>
      <dgm:spPr/>
      <dgm:t>
        <a:bodyPr/>
        <a:lstStyle/>
        <a:p>
          <a:endParaRPr lang="ru-RU"/>
        </a:p>
      </dgm:t>
    </dgm:pt>
    <dgm:pt modelId="{CD707FFA-E538-4F0D-BCE7-ECE6D809874D}" type="sibTrans" cxnId="{DBA36495-12A8-4CA6-BC53-71FF149D702B}">
      <dgm:prSet/>
      <dgm:spPr/>
      <dgm:t>
        <a:bodyPr/>
        <a:lstStyle/>
        <a:p>
          <a:endParaRPr lang="ru-RU"/>
        </a:p>
      </dgm:t>
    </dgm:pt>
    <dgm:pt modelId="{1C6A6C97-E5FD-41E2-8B9E-59C19CE158E6}">
      <dgm:prSet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или нехватка у преподавателей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учащихся необходимых технических средств, таких как компьютер, WEB-камера, Интернет-соединение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A574C-8456-47FB-9919-E5D0E076F7F3}" type="parTrans" cxnId="{EDF225A6-8EC0-4FCB-A81E-ACAF7B6B7049}">
      <dgm:prSet/>
      <dgm:spPr/>
      <dgm:t>
        <a:bodyPr/>
        <a:lstStyle/>
        <a:p>
          <a:endParaRPr lang="ru-RU"/>
        </a:p>
      </dgm:t>
    </dgm:pt>
    <dgm:pt modelId="{EFEE56D5-F052-4753-86BB-021ABDECF0A5}" type="sibTrans" cxnId="{EDF225A6-8EC0-4FCB-A81E-ACAF7B6B7049}">
      <dgm:prSet/>
      <dgm:spPr/>
      <dgm:t>
        <a:bodyPr/>
        <a:lstStyle/>
        <a:p>
          <a:endParaRPr lang="ru-RU"/>
        </a:p>
      </dgm:t>
    </dgm:pt>
    <dgm:pt modelId="{462AEA99-6A32-4936-8EC4-B8502657F0A5}">
      <dgm:prSet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необходимых навыков по работе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программами, обеспечивающими возможность обучения с применением дистанционных технологий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50192-DBDC-494B-A0CB-582BD066D6B7}" type="parTrans" cxnId="{A0F9DD4C-F238-4855-AD0F-A06C5DF63152}">
      <dgm:prSet/>
      <dgm:spPr/>
      <dgm:t>
        <a:bodyPr/>
        <a:lstStyle/>
        <a:p>
          <a:endParaRPr lang="ru-RU"/>
        </a:p>
      </dgm:t>
    </dgm:pt>
    <dgm:pt modelId="{CBBD3275-C7FF-48E9-819F-4D70E73CA012}" type="sibTrans" cxnId="{A0F9DD4C-F238-4855-AD0F-A06C5DF63152}">
      <dgm:prSet/>
      <dgm:spPr/>
      <dgm:t>
        <a:bodyPr/>
        <a:lstStyle/>
        <a:p>
          <a:endParaRPr lang="ru-RU"/>
        </a:p>
      </dgm:t>
    </dgm:pt>
    <dgm:pt modelId="{4F887EA3-8F26-4A76-9F40-85D2328CE50B}">
      <dgm:prSet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Излишняя нагрузка как на учителей,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 и на учащихся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321E9-B865-4D99-B825-FC15B36FF4D1}" type="parTrans" cxnId="{0B4AF874-C812-4551-81F0-E4AFB0E72BFE}">
      <dgm:prSet/>
      <dgm:spPr/>
      <dgm:t>
        <a:bodyPr/>
        <a:lstStyle/>
        <a:p>
          <a:endParaRPr lang="ru-RU"/>
        </a:p>
      </dgm:t>
    </dgm:pt>
    <dgm:pt modelId="{0EDADB8D-EDCA-4260-8D74-26873778E9E4}" type="sibTrans" cxnId="{0B4AF874-C812-4551-81F0-E4AFB0E72BFE}">
      <dgm:prSet/>
      <dgm:spPr/>
      <dgm:t>
        <a:bodyPr/>
        <a:lstStyle/>
        <a:p>
          <a:endParaRPr lang="ru-RU"/>
        </a:p>
      </dgm:t>
    </dgm:pt>
    <dgm:pt modelId="{D74D8D72-29C7-4F90-80A6-CCEF4108C413}">
      <dgm:prSet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Невозможность проведения уроков в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online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-формате во всех образовательных организациях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23CF3-0C15-4BC7-8B67-CDC5596F2D01}" type="parTrans" cxnId="{F43816D6-FA93-4CAC-9210-3F1BBADE981B}">
      <dgm:prSet/>
      <dgm:spPr/>
      <dgm:t>
        <a:bodyPr/>
        <a:lstStyle/>
        <a:p>
          <a:endParaRPr lang="ru-RU"/>
        </a:p>
      </dgm:t>
    </dgm:pt>
    <dgm:pt modelId="{4C9A2487-9DD2-4326-9338-3AA4B643274A}" type="sibTrans" cxnId="{F43816D6-FA93-4CAC-9210-3F1BBADE981B}">
      <dgm:prSet/>
      <dgm:spPr/>
      <dgm:t>
        <a:bodyPr/>
        <a:lstStyle/>
        <a:p>
          <a:endParaRPr lang="ru-RU"/>
        </a:p>
      </dgm:t>
    </dgm:pt>
    <dgm:pt modelId="{798DF7D2-526D-4778-8714-326B7DF527F5}">
      <dgm:prSet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психологической напряженности, обусловленной эпидемиологической обстановкой, повышенным уровнем ответственности за сохранение качества обучения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F762C-0028-4D62-A64D-D53A7ABE3447}" type="parTrans" cxnId="{41D846AD-0650-49B2-873B-F5C9CE4CCAEA}">
      <dgm:prSet/>
      <dgm:spPr/>
      <dgm:t>
        <a:bodyPr/>
        <a:lstStyle/>
        <a:p>
          <a:endParaRPr lang="ru-RU"/>
        </a:p>
      </dgm:t>
    </dgm:pt>
    <dgm:pt modelId="{FC000B02-B523-42BB-A30B-FA7641455579}" type="sibTrans" cxnId="{41D846AD-0650-49B2-873B-F5C9CE4CCAEA}">
      <dgm:prSet/>
      <dgm:spPr/>
      <dgm:t>
        <a:bodyPr/>
        <a:lstStyle/>
        <a:p>
          <a:endParaRPr lang="ru-RU"/>
        </a:p>
      </dgm:t>
    </dgm:pt>
    <dgm:pt modelId="{2B161D8A-F740-4F24-953D-97D63870B28D}" type="pres">
      <dgm:prSet presAssocID="{C3EDC32C-CAA4-4078-B187-CB7088AE21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92ADE-D1E9-41C9-914B-6E3F2D803CF1}" type="pres">
      <dgm:prSet presAssocID="{4EE90DE0-008E-4705-8FC1-41CD39D0D838}" presName="parentText" presStyleLbl="node1" presStyleIdx="0" presStyleCnt="1" custScaleY="1809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E1E9D-3A13-4805-A5F7-BDA00973D413}" type="pres">
      <dgm:prSet presAssocID="{4EE90DE0-008E-4705-8FC1-41CD39D0D8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9D4E5-8092-4917-8E40-EADE8E49A120}" type="presOf" srcId="{798DF7D2-526D-4778-8714-326B7DF527F5}" destId="{DD1E1E9D-3A13-4805-A5F7-BDA00973D413}" srcOrd="0" destOrd="4" presId="urn:microsoft.com/office/officeart/2005/8/layout/vList2"/>
    <dgm:cxn modelId="{1D0C28A4-0661-4C73-8A0C-213D3D4FB93B}" type="presOf" srcId="{D74D8D72-29C7-4F90-80A6-CCEF4108C413}" destId="{DD1E1E9D-3A13-4805-A5F7-BDA00973D413}" srcOrd="0" destOrd="3" presId="urn:microsoft.com/office/officeart/2005/8/layout/vList2"/>
    <dgm:cxn modelId="{F43816D6-FA93-4CAC-9210-3F1BBADE981B}" srcId="{4EE90DE0-008E-4705-8FC1-41CD39D0D838}" destId="{D74D8D72-29C7-4F90-80A6-CCEF4108C413}" srcOrd="3" destOrd="0" parTransId="{C3C23CF3-0C15-4BC7-8B67-CDC5596F2D01}" sibTransId="{4C9A2487-9DD2-4326-9338-3AA4B643274A}"/>
    <dgm:cxn modelId="{CDB30F21-5157-4323-802F-30BBE515489F}" type="presOf" srcId="{4F887EA3-8F26-4A76-9F40-85D2328CE50B}" destId="{DD1E1E9D-3A13-4805-A5F7-BDA00973D413}" srcOrd="0" destOrd="2" presId="urn:microsoft.com/office/officeart/2005/8/layout/vList2"/>
    <dgm:cxn modelId="{0B3EB873-681E-4BA7-83AA-38C1B9E9BF95}" type="presOf" srcId="{4EE90DE0-008E-4705-8FC1-41CD39D0D838}" destId="{26692ADE-D1E9-41C9-914B-6E3F2D803CF1}" srcOrd="0" destOrd="0" presId="urn:microsoft.com/office/officeart/2005/8/layout/vList2"/>
    <dgm:cxn modelId="{0B84AA7D-7DD5-474B-ABE1-A7DEA9D7473F}" type="presOf" srcId="{1C6A6C97-E5FD-41E2-8B9E-59C19CE158E6}" destId="{DD1E1E9D-3A13-4805-A5F7-BDA00973D413}" srcOrd="0" destOrd="0" presId="urn:microsoft.com/office/officeart/2005/8/layout/vList2"/>
    <dgm:cxn modelId="{EDF225A6-8EC0-4FCB-A81E-ACAF7B6B7049}" srcId="{4EE90DE0-008E-4705-8FC1-41CD39D0D838}" destId="{1C6A6C97-E5FD-41E2-8B9E-59C19CE158E6}" srcOrd="0" destOrd="0" parTransId="{0DFA574C-8456-47FB-9919-E5D0E076F7F3}" sibTransId="{EFEE56D5-F052-4753-86BB-021ABDECF0A5}"/>
    <dgm:cxn modelId="{DBA36495-12A8-4CA6-BC53-71FF149D702B}" srcId="{C3EDC32C-CAA4-4078-B187-CB7088AE219B}" destId="{4EE90DE0-008E-4705-8FC1-41CD39D0D838}" srcOrd="0" destOrd="0" parTransId="{E1008C00-64A2-4C88-817F-7FC909707069}" sibTransId="{CD707FFA-E538-4F0D-BCE7-ECE6D809874D}"/>
    <dgm:cxn modelId="{A0F9DD4C-F238-4855-AD0F-A06C5DF63152}" srcId="{4EE90DE0-008E-4705-8FC1-41CD39D0D838}" destId="{462AEA99-6A32-4936-8EC4-B8502657F0A5}" srcOrd="1" destOrd="0" parTransId="{43550192-DBDC-494B-A0CB-582BD066D6B7}" sibTransId="{CBBD3275-C7FF-48E9-819F-4D70E73CA012}"/>
    <dgm:cxn modelId="{0B4AF874-C812-4551-81F0-E4AFB0E72BFE}" srcId="{4EE90DE0-008E-4705-8FC1-41CD39D0D838}" destId="{4F887EA3-8F26-4A76-9F40-85D2328CE50B}" srcOrd="2" destOrd="0" parTransId="{3AE321E9-B865-4D99-B825-FC15B36FF4D1}" sibTransId="{0EDADB8D-EDCA-4260-8D74-26873778E9E4}"/>
    <dgm:cxn modelId="{46FEE30F-EA66-4B2F-B0E7-2C4EF452DB54}" type="presOf" srcId="{462AEA99-6A32-4936-8EC4-B8502657F0A5}" destId="{DD1E1E9D-3A13-4805-A5F7-BDA00973D413}" srcOrd="0" destOrd="1" presId="urn:microsoft.com/office/officeart/2005/8/layout/vList2"/>
    <dgm:cxn modelId="{238EF0F9-C2A1-4220-88DA-1D230545BB9D}" type="presOf" srcId="{C3EDC32C-CAA4-4078-B187-CB7088AE219B}" destId="{2B161D8A-F740-4F24-953D-97D63870B28D}" srcOrd="0" destOrd="0" presId="urn:microsoft.com/office/officeart/2005/8/layout/vList2"/>
    <dgm:cxn modelId="{41D846AD-0650-49B2-873B-F5C9CE4CCAEA}" srcId="{4EE90DE0-008E-4705-8FC1-41CD39D0D838}" destId="{798DF7D2-526D-4778-8714-326B7DF527F5}" srcOrd="4" destOrd="0" parTransId="{2BBF762C-0028-4D62-A64D-D53A7ABE3447}" sibTransId="{FC000B02-B523-42BB-A30B-FA7641455579}"/>
    <dgm:cxn modelId="{73A10BBA-3A1B-4599-9021-7699E8A0B814}" type="presParOf" srcId="{2B161D8A-F740-4F24-953D-97D63870B28D}" destId="{26692ADE-D1E9-41C9-914B-6E3F2D803CF1}" srcOrd="0" destOrd="0" presId="urn:microsoft.com/office/officeart/2005/8/layout/vList2"/>
    <dgm:cxn modelId="{0559562F-A080-4E89-9987-D23332A7C941}" type="presParOf" srcId="{2B161D8A-F740-4F24-953D-97D63870B28D}" destId="{DD1E1E9D-3A13-4805-A5F7-BDA00973D4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0F3F57-7586-439E-9065-554A5EDB105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CBECCBF9-BA59-4DB2-A05D-52D1FE04759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Педагогам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A4061-3DE0-4EC3-802B-AE1A1AF130D6}" type="parTrans" cxnId="{45E2C3EB-B741-46FA-8889-3472B7CC708C}">
      <dgm:prSet/>
      <dgm:spPr/>
      <dgm:t>
        <a:bodyPr/>
        <a:lstStyle/>
        <a:p>
          <a:endParaRPr lang="ru-RU"/>
        </a:p>
      </dgm:t>
    </dgm:pt>
    <dgm:pt modelId="{BE9451EC-B824-4E7A-AB9A-5D440923ECBE}" type="sibTrans" cxnId="{45E2C3EB-B741-46FA-8889-3472B7CC708C}">
      <dgm:prSet/>
      <dgm:spPr/>
      <dgm:t>
        <a:bodyPr/>
        <a:lstStyle/>
        <a:p>
          <a:endParaRPr lang="ru-RU"/>
        </a:p>
      </dgm:t>
    </dgm:pt>
    <dgm:pt modelId="{EB36AC88-07C0-4178-B433-E4F7130AA08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4 481 компьютер;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10A6F-FD31-49D2-9022-2D45C0739E34}" type="parTrans" cxnId="{80252DF1-57B5-4570-B458-4843BA2D85C4}">
      <dgm:prSet/>
      <dgm:spPr/>
      <dgm:t>
        <a:bodyPr/>
        <a:lstStyle/>
        <a:p>
          <a:endParaRPr lang="ru-RU"/>
        </a:p>
      </dgm:t>
    </dgm:pt>
    <dgm:pt modelId="{DA3F9018-48C5-488F-8B2A-F133E82ED404}" type="sibTrans" cxnId="{80252DF1-57B5-4570-B458-4843BA2D85C4}">
      <dgm:prSet/>
      <dgm:spPr/>
      <dgm:t>
        <a:bodyPr/>
        <a:lstStyle/>
        <a:p>
          <a:endParaRPr lang="ru-RU"/>
        </a:p>
      </dgm:t>
    </dgm:pt>
    <dgm:pt modelId="{B4BA85C9-DE34-4CA0-8994-C33DED2D44E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Учащимся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1D295-FE91-434B-B059-5FC8C3D03E18}" type="parTrans" cxnId="{3EDE2B6A-4A8E-4C50-A617-09177EEE8F3B}">
      <dgm:prSet/>
      <dgm:spPr/>
      <dgm:t>
        <a:bodyPr/>
        <a:lstStyle/>
        <a:p>
          <a:endParaRPr lang="ru-RU"/>
        </a:p>
      </dgm:t>
    </dgm:pt>
    <dgm:pt modelId="{AAC69616-8EC7-4FA3-95E3-86C86BC44A96}" type="sibTrans" cxnId="{3EDE2B6A-4A8E-4C50-A617-09177EEE8F3B}">
      <dgm:prSet/>
      <dgm:spPr/>
      <dgm:t>
        <a:bodyPr/>
        <a:lstStyle/>
        <a:p>
          <a:endParaRPr lang="ru-RU"/>
        </a:p>
      </dgm:t>
    </dgm:pt>
    <dgm:pt modelId="{3DF8BC0D-F51E-4166-8C41-0426F7C8A31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594 компьютеров (в том числе планшетов и ноутбуков);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50B61-ADD1-44E5-A2A9-608097721EED}" type="parTrans" cxnId="{0A900225-70AD-43BE-AC26-7ED4B6DDC316}">
      <dgm:prSet/>
      <dgm:spPr/>
      <dgm:t>
        <a:bodyPr/>
        <a:lstStyle/>
        <a:p>
          <a:endParaRPr lang="ru-RU"/>
        </a:p>
      </dgm:t>
    </dgm:pt>
    <dgm:pt modelId="{E784555A-CF5E-42F1-9EF9-3F2E45AC5B4F}" type="sibTrans" cxnId="{0A900225-70AD-43BE-AC26-7ED4B6DDC316}">
      <dgm:prSet/>
      <dgm:spPr/>
      <dgm:t>
        <a:bodyPr/>
        <a:lstStyle/>
        <a:p>
          <a:endParaRPr lang="ru-RU"/>
        </a:p>
      </dgm:t>
    </dgm:pt>
    <dgm:pt modelId="{D126123C-010B-4F21-9BB0-E27596F849E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434 единицы иной техники (принтеры, сканеры, МФУ, WEB-камеры, микрофоны, наушники, гарнитуры, документ-камеры)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BDA0B-70F2-47B9-94CF-1126FEA36B7C}" type="parTrans" cxnId="{9680336A-3EE5-4E13-9762-87B7860BFD10}">
      <dgm:prSet/>
      <dgm:spPr/>
      <dgm:t>
        <a:bodyPr/>
        <a:lstStyle/>
        <a:p>
          <a:endParaRPr lang="ru-RU"/>
        </a:p>
      </dgm:t>
    </dgm:pt>
    <dgm:pt modelId="{A74AA62E-5930-4575-BD72-E5F456A36943}" type="sibTrans" cxnId="{9680336A-3EE5-4E13-9762-87B7860BFD10}">
      <dgm:prSet/>
      <dgm:spPr/>
      <dgm:t>
        <a:bodyPr/>
        <a:lstStyle/>
        <a:p>
          <a:endParaRPr lang="ru-RU"/>
        </a:p>
      </dgm:t>
    </dgm:pt>
    <dgm:pt modelId="{A104AE00-25CE-4304-97D6-34CC993355A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38 единиц иной техники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42D8B-4A6A-44D3-9CED-769DFDB75405}" type="parTrans" cxnId="{0D75A96A-4A9E-456E-9F2F-7E0613CE2EF6}">
      <dgm:prSet/>
      <dgm:spPr/>
      <dgm:t>
        <a:bodyPr/>
        <a:lstStyle/>
        <a:p>
          <a:endParaRPr lang="ru-RU"/>
        </a:p>
      </dgm:t>
    </dgm:pt>
    <dgm:pt modelId="{C43130E4-1F04-4AA3-8801-8812B1F414EA}" type="sibTrans" cxnId="{0D75A96A-4A9E-456E-9F2F-7E0613CE2EF6}">
      <dgm:prSet/>
      <dgm:spPr/>
      <dgm:t>
        <a:bodyPr/>
        <a:lstStyle/>
        <a:p>
          <a:endParaRPr lang="ru-RU"/>
        </a:p>
      </dgm:t>
    </dgm:pt>
    <dgm:pt modelId="{5D2B9E94-A86D-4F68-A845-92004FF664FB}" type="pres">
      <dgm:prSet presAssocID="{F60F3F57-7586-439E-9065-554A5EDB10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95373-BE27-400F-9FAE-26CC1B516E9D}" type="pres">
      <dgm:prSet presAssocID="{CBECCBF9-BA59-4DB2-A05D-52D1FE04759C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D2EF30E-D6F0-4362-80A6-58BE43700B53}" type="pres">
      <dgm:prSet presAssocID="{CBECCBF9-BA59-4DB2-A05D-52D1FE04759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41253-1500-4163-BD5D-4AE6C13765BA}" type="pres">
      <dgm:prSet presAssocID="{CBECCBF9-BA59-4DB2-A05D-52D1FE04759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17E30-1C3F-4A60-B030-908D66E2C8BA}" type="pres">
      <dgm:prSet presAssocID="{BE9451EC-B824-4E7A-AB9A-5D440923ECBE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1CF11AA-F39E-41C0-9738-646229C2712F}" type="pres">
      <dgm:prSet presAssocID="{B4BA85C9-DE34-4CA0-8994-C33DED2D44EA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4FC37EE-C0BA-4FA5-A354-DD42773B31E5}" type="pres">
      <dgm:prSet presAssocID="{B4BA85C9-DE34-4CA0-8994-C33DED2D44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ACD4F-5D0D-409D-BEC0-124B4F6B7F4B}" type="pres">
      <dgm:prSet presAssocID="{B4BA85C9-DE34-4CA0-8994-C33DED2D44E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5A96A-4A9E-456E-9F2F-7E0613CE2EF6}" srcId="{B4BA85C9-DE34-4CA0-8994-C33DED2D44EA}" destId="{A104AE00-25CE-4304-97D6-34CC993355A8}" srcOrd="1" destOrd="0" parTransId="{68D42D8B-4A6A-44D3-9CED-769DFDB75405}" sibTransId="{C43130E4-1F04-4AA3-8801-8812B1F414EA}"/>
    <dgm:cxn modelId="{9680336A-3EE5-4E13-9762-87B7860BFD10}" srcId="{CBECCBF9-BA59-4DB2-A05D-52D1FE04759C}" destId="{D126123C-010B-4F21-9BB0-E27596F849E5}" srcOrd="1" destOrd="0" parTransId="{811BDA0B-70F2-47B9-94CF-1126FEA36B7C}" sibTransId="{A74AA62E-5930-4575-BD72-E5F456A36943}"/>
    <dgm:cxn modelId="{80252DF1-57B5-4570-B458-4843BA2D85C4}" srcId="{CBECCBF9-BA59-4DB2-A05D-52D1FE04759C}" destId="{EB36AC88-07C0-4178-B433-E4F7130AA081}" srcOrd="0" destOrd="0" parTransId="{7FA10A6F-FD31-49D2-9022-2D45C0739E34}" sibTransId="{DA3F9018-48C5-488F-8B2A-F133E82ED404}"/>
    <dgm:cxn modelId="{0E10FB01-BFE7-444D-BE78-78452BE6D64C}" type="presOf" srcId="{3DF8BC0D-F51E-4166-8C41-0426F7C8A311}" destId="{7BAACD4F-5D0D-409D-BEC0-124B4F6B7F4B}" srcOrd="0" destOrd="0" presId="urn:microsoft.com/office/officeart/2005/8/layout/hList1"/>
    <dgm:cxn modelId="{847CE9B0-F6DC-4D12-AE1D-B93D4BB6DFD7}" type="presOf" srcId="{A104AE00-25CE-4304-97D6-34CC993355A8}" destId="{7BAACD4F-5D0D-409D-BEC0-124B4F6B7F4B}" srcOrd="0" destOrd="1" presId="urn:microsoft.com/office/officeart/2005/8/layout/hList1"/>
    <dgm:cxn modelId="{0A900225-70AD-43BE-AC26-7ED4B6DDC316}" srcId="{B4BA85C9-DE34-4CA0-8994-C33DED2D44EA}" destId="{3DF8BC0D-F51E-4166-8C41-0426F7C8A311}" srcOrd="0" destOrd="0" parTransId="{2AA50B61-ADD1-44E5-A2A9-608097721EED}" sibTransId="{E784555A-CF5E-42F1-9EF9-3F2E45AC5B4F}"/>
    <dgm:cxn modelId="{A3500194-D013-4F8D-A5A8-E0066DEAA551}" type="presOf" srcId="{B4BA85C9-DE34-4CA0-8994-C33DED2D44EA}" destId="{F4FC37EE-C0BA-4FA5-A354-DD42773B31E5}" srcOrd="0" destOrd="0" presId="urn:microsoft.com/office/officeart/2005/8/layout/hList1"/>
    <dgm:cxn modelId="{3EDE2B6A-4A8E-4C50-A617-09177EEE8F3B}" srcId="{F60F3F57-7586-439E-9065-554A5EDB1052}" destId="{B4BA85C9-DE34-4CA0-8994-C33DED2D44EA}" srcOrd="1" destOrd="0" parTransId="{A371D295-FE91-434B-B059-5FC8C3D03E18}" sibTransId="{AAC69616-8EC7-4FA3-95E3-86C86BC44A96}"/>
    <dgm:cxn modelId="{45E2C3EB-B741-46FA-8889-3472B7CC708C}" srcId="{F60F3F57-7586-439E-9065-554A5EDB1052}" destId="{CBECCBF9-BA59-4DB2-A05D-52D1FE04759C}" srcOrd="0" destOrd="0" parTransId="{F82A4061-3DE0-4EC3-802B-AE1A1AF130D6}" sibTransId="{BE9451EC-B824-4E7A-AB9A-5D440923ECBE}"/>
    <dgm:cxn modelId="{2115A4C1-46B6-47A4-AA90-2482697D01A8}" type="presOf" srcId="{D126123C-010B-4F21-9BB0-E27596F849E5}" destId="{A6E41253-1500-4163-BD5D-4AE6C13765BA}" srcOrd="0" destOrd="1" presId="urn:microsoft.com/office/officeart/2005/8/layout/hList1"/>
    <dgm:cxn modelId="{7CC5153D-F4D9-4538-8B99-B9ABC5831BCB}" type="presOf" srcId="{F60F3F57-7586-439E-9065-554A5EDB1052}" destId="{5D2B9E94-A86D-4F68-A845-92004FF664FB}" srcOrd="0" destOrd="0" presId="urn:microsoft.com/office/officeart/2005/8/layout/hList1"/>
    <dgm:cxn modelId="{7DFDF581-CE82-4AFA-AC8A-B4160D3F55C7}" type="presOf" srcId="{CBECCBF9-BA59-4DB2-A05D-52D1FE04759C}" destId="{6D2EF30E-D6F0-4362-80A6-58BE43700B53}" srcOrd="0" destOrd="0" presId="urn:microsoft.com/office/officeart/2005/8/layout/hList1"/>
    <dgm:cxn modelId="{151B652E-523F-4477-9E8B-E5972981FC1B}" type="presOf" srcId="{EB36AC88-07C0-4178-B433-E4F7130AA081}" destId="{A6E41253-1500-4163-BD5D-4AE6C13765BA}" srcOrd="0" destOrd="0" presId="urn:microsoft.com/office/officeart/2005/8/layout/hList1"/>
    <dgm:cxn modelId="{5AA93A22-0667-4CB3-8ABB-08D1C4E889C2}" type="presParOf" srcId="{5D2B9E94-A86D-4F68-A845-92004FF664FB}" destId="{6BB95373-BE27-400F-9FAE-26CC1B516E9D}" srcOrd="0" destOrd="0" presId="urn:microsoft.com/office/officeart/2005/8/layout/hList1"/>
    <dgm:cxn modelId="{703277CF-68F3-431C-92BA-E7D44BF7252F}" type="presParOf" srcId="{6BB95373-BE27-400F-9FAE-26CC1B516E9D}" destId="{6D2EF30E-D6F0-4362-80A6-58BE43700B53}" srcOrd="0" destOrd="0" presId="urn:microsoft.com/office/officeart/2005/8/layout/hList1"/>
    <dgm:cxn modelId="{5EE7AB9A-992B-428B-BB19-63F9D3C206BD}" type="presParOf" srcId="{6BB95373-BE27-400F-9FAE-26CC1B516E9D}" destId="{A6E41253-1500-4163-BD5D-4AE6C13765BA}" srcOrd="1" destOrd="0" presId="urn:microsoft.com/office/officeart/2005/8/layout/hList1"/>
    <dgm:cxn modelId="{DC5842EE-12AA-4096-94EB-ADCCA7EEFB13}" type="presParOf" srcId="{5D2B9E94-A86D-4F68-A845-92004FF664FB}" destId="{3AE17E30-1C3F-4A60-B030-908D66E2C8BA}" srcOrd="1" destOrd="0" presId="urn:microsoft.com/office/officeart/2005/8/layout/hList1"/>
    <dgm:cxn modelId="{03519CB7-2C68-4B16-9C6B-EE9E887E34D0}" type="presParOf" srcId="{5D2B9E94-A86D-4F68-A845-92004FF664FB}" destId="{C1CF11AA-F39E-41C0-9738-646229C2712F}" srcOrd="2" destOrd="0" presId="urn:microsoft.com/office/officeart/2005/8/layout/hList1"/>
    <dgm:cxn modelId="{AEAD8970-0BAD-4ACC-9AAE-398D324A886A}" type="presParOf" srcId="{C1CF11AA-F39E-41C0-9738-646229C2712F}" destId="{F4FC37EE-C0BA-4FA5-A354-DD42773B31E5}" srcOrd="0" destOrd="0" presId="urn:microsoft.com/office/officeart/2005/8/layout/hList1"/>
    <dgm:cxn modelId="{1E4AFB7C-23B5-4994-9120-B0EBC678E439}" type="presParOf" srcId="{C1CF11AA-F39E-41C0-9738-646229C2712F}" destId="{7BAACD4F-5D0D-409D-BEC0-124B4F6B7F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D3CEDB-7155-48B2-9754-92EB7E5F968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1ACD9C-3B67-4B89-8DE5-5158B08299EB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принятые решения:</a:t>
          </a:r>
          <a:endParaRPr lang="ru-RU" sz="1400" b="1" dirty="0"/>
        </a:p>
      </dgm:t>
    </dgm:pt>
    <dgm:pt modelId="{465E89D2-3DA3-4885-AFCA-C2B0C420600C}" type="parTrans" cxnId="{ECCC0818-61CE-478F-81CB-73791E878021}">
      <dgm:prSet/>
      <dgm:spPr/>
      <dgm:t>
        <a:bodyPr/>
        <a:lstStyle/>
        <a:p>
          <a:endParaRPr lang="ru-RU"/>
        </a:p>
      </dgm:t>
    </dgm:pt>
    <dgm:pt modelId="{1E678972-FB9E-4A6A-A3EF-E8AC01561663}" type="sibTrans" cxnId="{ECCC0818-61CE-478F-81CB-73791E878021}">
      <dgm:prSet/>
      <dgm:spPr/>
      <dgm:t>
        <a:bodyPr/>
        <a:lstStyle/>
        <a:p>
          <a:endParaRPr lang="ru-RU"/>
        </a:p>
      </dgm:t>
    </dgm:pt>
    <dgm:pt modelId="{189C0F62-616C-4BFA-BB88-113812B974CF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запрет на выставление неудовлетворительных оценок за несвоевременно отправленные выполненные домашние задания</a:t>
          </a:r>
          <a:endParaRPr lang="ru-RU" dirty="0"/>
        </a:p>
      </dgm:t>
    </dgm:pt>
    <dgm:pt modelId="{C24C0AF9-EED2-44AC-92C4-3D0816B8C2C0}" type="parTrans" cxnId="{AF38678C-8E46-46EE-9A20-E8BCF1850B76}">
      <dgm:prSet/>
      <dgm:spPr/>
      <dgm:t>
        <a:bodyPr/>
        <a:lstStyle/>
        <a:p>
          <a:endParaRPr lang="ru-RU"/>
        </a:p>
      </dgm:t>
    </dgm:pt>
    <dgm:pt modelId="{17F51A76-DC2F-4544-BC38-E3B1D20C1852}" type="sibTrans" cxnId="{AF38678C-8E46-46EE-9A20-E8BCF1850B76}">
      <dgm:prSet/>
      <dgm:spPr/>
      <dgm:t>
        <a:bodyPr/>
        <a:lstStyle/>
        <a:p>
          <a:endParaRPr lang="ru-RU"/>
        </a:p>
      </dgm:t>
    </dgm:pt>
    <dgm:pt modelId="{6FD4FCA1-41FB-4174-8D3E-EE272D41BE38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физкультуры в формате «зарядки» для сохранения двигательной активности учеников</a:t>
          </a:r>
        </a:p>
      </dgm:t>
    </dgm:pt>
    <dgm:pt modelId="{CFBC4B4A-3D23-4213-AB20-69699DD1B076}" type="parTrans" cxnId="{08D59A0C-082B-4AA5-9247-CE772BA99299}">
      <dgm:prSet/>
      <dgm:spPr/>
      <dgm:t>
        <a:bodyPr/>
        <a:lstStyle/>
        <a:p>
          <a:endParaRPr lang="ru-RU"/>
        </a:p>
      </dgm:t>
    </dgm:pt>
    <dgm:pt modelId="{902BD957-D49C-4B00-A66A-ED143075CFC0}" type="sibTrans" cxnId="{08D59A0C-082B-4AA5-9247-CE772BA99299}">
      <dgm:prSet/>
      <dgm:spPr/>
      <dgm:t>
        <a:bodyPr/>
        <a:lstStyle/>
        <a:p>
          <a:endParaRPr lang="ru-RU"/>
        </a:p>
      </dgm:t>
    </dgm:pt>
    <dgm:pt modelId="{AE4A4FE2-D02D-4EDD-BCEC-226F50E5B9D4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перенос части основной образовательной программы, неосвоенной в текущем учебном году, на следующей учебный год, кроме выпускных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и 11 классов</a:t>
          </a:r>
        </a:p>
      </dgm:t>
    </dgm:pt>
    <dgm:pt modelId="{AAD3A45D-6D65-4B5E-AC80-B873644C6A61}" type="parTrans" cxnId="{4FD1A337-97AE-4DCF-B879-9F1FA53DB3B3}">
      <dgm:prSet/>
      <dgm:spPr/>
      <dgm:t>
        <a:bodyPr/>
        <a:lstStyle/>
        <a:p>
          <a:endParaRPr lang="ru-RU"/>
        </a:p>
      </dgm:t>
    </dgm:pt>
    <dgm:pt modelId="{00E76B1A-E1E8-4112-B8E7-3C43DC0A252B}" type="sibTrans" cxnId="{4FD1A337-97AE-4DCF-B879-9F1FA53DB3B3}">
      <dgm:prSet/>
      <dgm:spPr/>
      <dgm:t>
        <a:bodyPr/>
        <a:lstStyle/>
        <a:p>
          <a:endParaRPr lang="ru-RU"/>
        </a:p>
      </dgm:t>
    </dgm:pt>
    <dgm:pt modelId="{FA9E0D30-AE6C-4AE6-8515-0277432D7F67}" type="pres">
      <dgm:prSet presAssocID="{79D3CEDB-7155-48B2-9754-92EB7E5F9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DE92F-FDC5-4E30-80F5-542C0923EF09}" type="pres">
      <dgm:prSet presAssocID="{051ACD9C-3B67-4B89-8DE5-5158B08299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99026-B771-474B-9089-D0EDE3691FBD}" type="pres">
      <dgm:prSet presAssocID="{051ACD9C-3B67-4B89-8DE5-5158B08299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DBFF3-E925-4E0C-A415-9BDB6C65DD0C}" type="presOf" srcId="{79D3CEDB-7155-48B2-9754-92EB7E5F9682}" destId="{FA9E0D30-AE6C-4AE6-8515-0277432D7F67}" srcOrd="0" destOrd="0" presId="urn:microsoft.com/office/officeart/2005/8/layout/vList2"/>
    <dgm:cxn modelId="{ECCC0818-61CE-478F-81CB-73791E878021}" srcId="{79D3CEDB-7155-48B2-9754-92EB7E5F9682}" destId="{051ACD9C-3B67-4B89-8DE5-5158B08299EB}" srcOrd="0" destOrd="0" parTransId="{465E89D2-3DA3-4885-AFCA-C2B0C420600C}" sibTransId="{1E678972-FB9E-4A6A-A3EF-E8AC01561663}"/>
    <dgm:cxn modelId="{4FD1A337-97AE-4DCF-B879-9F1FA53DB3B3}" srcId="{051ACD9C-3B67-4B89-8DE5-5158B08299EB}" destId="{AE4A4FE2-D02D-4EDD-BCEC-226F50E5B9D4}" srcOrd="2" destOrd="0" parTransId="{AAD3A45D-6D65-4B5E-AC80-B873644C6A61}" sibTransId="{00E76B1A-E1E8-4112-B8E7-3C43DC0A252B}"/>
    <dgm:cxn modelId="{1AF77363-EC54-4954-8D63-DC3E2C53D753}" type="presOf" srcId="{051ACD9C-3B67-4B89-8DE5-5158B08299EB}" destId="{D44DE92F-FDC5-4E30-80F5-542C0923EF09}" srcOrd="0" destOrd="0" presId="urn:microsoft.com/office/officeart/2005/8/layout/vList2"/>
    <dgm:cxn modelId="{C1610F97-AE70-470C-AA3F-F93670EA1355}" type="presOf" srcId="{189C0F62-616C-4BFA-BB88-113812B974CF}" destId="{8EF99026-B771-474B-9089-D0EDE3691FBD}" srcOrd="0" destOrd="0" presId="urn:microsoft.com/office/officeart/2005/8/layout/vList2"/>
    <dgm:cxn modelId="{D1845AC8-8E0A-4BEA-A212-247DEFA7733C}" type="presOf" srcId="{6FD4FCA1-41FB-4174-8D3E-EE272D41BE38}" destId="{8EF99026-B771-474B-9089-D0EDE3691FBD}" srcOrd="0" destOrd="1" presId="urn:microsoft.com/office/officeart/2005/8/layout/vList2"/>
    <dgm:cxn modelId="{41137DB2-DB52-48A6-8503-E1463CBB46F8}" type="presOf" srcId="{AE4A4FE2-D02D-4EDD-BCEC-226F50E5B9D4}" destId="{8EF99026-B771-474B-9089-D0EDE3691FBD}" srcOrd="0" destOrd="2" presId="urn:microsoft.com/office/officeart/2005/8/layout/vList2"/>
    <dgm:cxn modelId="{08D59A0C-082B-4AA5-9247-CE772BA99299}" srcId="{051ACD9C-3B67-4B89-8DE5-5158B08299EB}" destId="{6FD4FCA1-41FB-4174-8D3E-EE272D41BE38}" srcOrd="1" destOrd="0" parTransId="{CFBC4B4A-3D23-4213-AB20-69699DD1B076}" sibTransId="{902BD957-D49C-4B00-A66A-ED143075CFC0}"/>
    <dgm:cxn modelId="{AF38678C-8E46-46EE-9A20-E8BCF1850B76}" srcId="{051ACD9C-3B67-4B89-8DE5-5158B08299EB}" destId="{189C0F62-616C-4BFA-BB88-113812B974CF}" srcOrd="0" destOrd="0" parTransId="{C24C0AF9-EED2-44AC-92C4-3D0816B8C2C0}" sibTransId="{17F51A76-DC2F-4544-BC38-E3B1D20C1852}"/>
    <dgm:cxn modelId="{0EC8A64C-C4BE-44CE-9A5A-24AEAF562407}" type="presParOf" srcId="{FA9E0D30-AE6C-4AE6-8515-0277432D7F67}" destId="{D44DE92F-FDC5-4E30-80F5-542C0923EF09}" srcOrd="0" destOrd="0" presId="urn:microsoft.com/office/officeart/2005/8/layout/vList2"/>
    <dgm:cxn modelId="{C525F298-1CE7-4D04-ADB3-EB855736FF3E}" type="presParOf" srcId="{FA9E0D30-AE6C-4AE6-8515-0277432D7F67}" destId="{8EF99026-B771-474B-9089-D0EDE3691F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3333A3-602F-404B-86AA-53D189E328F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017C52C-E401-4793-BA90-D5BB8129AB3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продолжить поддержку деятельности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КИБЕРдружины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созданной </a:t>
          </a:r>
          <a:b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осуществляющей свою деятельность на базе Пермской региональной общественной организации «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ПравДа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вместе»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07CCB-0D0A-49F6-806C-5DF508ADEE83}" type="parTrans" cxnId="{6C93C8A0-187D-49AD-A358-C0C7AD30178F}">
      <dgm:prSet/>
      <dgm:spPr/>
      <dgm:t>
        <a:bodyPr/>
        <a:lstStyle/>
        <a:p>
          <a:endParaRPr lang="ru-RU"/>
        </a:p>
      </dgm:t>
    </dgm:pt>
    <dgm:pt modelId="{2C612660-AFDA-4346-855F-EDF90B3E55A0}" type="sibTrans" cxnId="{6C93C8A0-187D-49AD-A358-C0C7AD30178F}">
      <dgm:prSet/>
      <dgm:spPr/>
      <dgm:t>
        <a:bodyPr/>
        <a:lstStyle/>
        <a:p>
          <a:endParaRPr lang="ru-RU"/>
        </a:p>
      </dgm:t>
    </dgm:pt>
    <dgm:pt modelId="{D612652E-BA26-42AC-9472-9DB4CA11280F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 ребенка в Пермском крае рекомендует Правительству Пермского края: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8BEC7-7E13-4B20-A4CF-052A3A7F9944}" type="parTrans" cxnId="{0FB478B8-649D-45D0-8032-503C331162DE}">
      <dgm:prSet/>
      <dgm:spPr/>
      <dgm:t>
        <a:bodyPr/>
        <a:lstStyle/>
        <a:p>
          <a:endParaRPr lang="ru-RU"/>
        </a:p>
      </dgm:t>
    </dgm:pt>
    <dgm:pt modelId="{13FB052F-9943-46CE-8B79-CA790A307463}" type="sibTrans" cxnId="{0FB478B8-649D-45D0-8032-503C331162DE}">
      <dgm:prSet/>
      <dgm:spPr/>
      <dgm:t>
        <a:bodyPr/>
        <a:lstStyle/>
        <a:p>
          <a:endParaRPr lang="ru-RU"/>
        </a:p>
      </dgm:t>
    </dgm:pt>
    <dgm:pt modelId="{866B440B-F77A-45CD-AF27-CED121DF61FA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просветительскую деятельность в области информационной безопасности в образовательных организациях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AC40-BABB-43CD-B796-B24A0B74FFC1}" type="parTrans" cxnId="{B474C83D-8CED-4599-AF78-F340D0FBEAF1}">
      <dgm:prSet/>
      <dgm:spPr/>
      <dgm:t>
        <a:bodyPr/>
        <a:lstStyle/>
        <a:p>
          <a:endParaRPr lang="ru-RU"/>
        </a:p>
      </dgm:t>
    </dgm:pt>
    <dgm:pt modelId="{FEFDED52-C045-4124-947F-3868BF6D70EF}" type="sibTrans" cxnId="{B474C83D-8CED-4599-AF78-F340D0FBEAF1}">
      <dgm:prSet/>
      <dgm:spPr/>
      <dgm:t>
        <a:bodyPr/>
        <a:lstStyle/>
        <a:p>
          <a:endParaRPr lang="ru-RU"/>
        </a:p>
      </dgm:t>
    </dgm:pt>
    <dgm:pt modelId="{ED3A8CA3-7541-48A8-94A8-7D96E59E740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Министерству образования и науки Пермского края совместно с правоохранительными органами </a:t>
          </a:r>
          <a:br>
            <a:rPr lang="ru-RU" sz="18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Управлением </a:t>
          </a:r>
          <a:r>
            <a:rPr lang="ru-RU" sz="1800" b="1" i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Роскомнадзора</a:t>
          </a:r>
          <a:r>
            <a:rPr lang="ru-RU" sz="18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Пермскому краю: </a:t>
          </a:r>
          <a:endParaRPr lang="ru-RU" sz="1800" b="0" i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11A18-F9FE-4AA8-8D6A-16AFD95BF329}" type="parTrans" cxnId="{3019F1C8-BE57-4B31-A15A-265C0879FC6F}">
      <dgm:prSet/>
      <dgm:spPr/>
      <dgm:t>
        <a:bodyPr/>
        <a:lstStyle/>
        <a:p>
          <a:endParaRPr lang="ru-RU"/>
        </a:p>
      </dgm:t>
    </dgm:pt>
    <dgm:pt modelId="{0B9FFEF4-415C-41D6-8EB6-EED6F543EEA3}" type="sibTrans" cxnId="{3019F1C8-BE57-4B31-A15A-265C0879FC6F}">
      <dgm:prSet/>
      <dgm:spPr/>
      <dgm:t>
        <a:bodyPr/>
        <a:lstStyle/>
        <a:p>
          <a:endParaRPr lang="ru-RU"/>
        </a:p>
      </dgm:t>
    </dgm:pt>
    <dgm:pt modelId="{5BD31AC2-755A-46C5-BC33-DA27E1FAA563}" type="pres">
      <dgm:prSet presAssocID="{2F3333A3-602F-404B-86AA-53D189E328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63E09-5F7F-49DA-8F2B-3843BE52290F}" type="pres">
      <dgm:prSet presAssocID="{D612652E-BA26-42AC-9472-9DB4CA11280F}" presName="parentLin" presStyleCnt="0"/>
      <dgm:spPr/>
      <dgm:t>
        <a:bodyPr/>
        <a:lstStyle/>
        <a:p>
          <a:endParaRPr lang="ru-RU"/>
        </a:p>
      </dgm:t>
    </dgm:pt>
    <dgm:pt modelId="{30DA1F8E-84F0-4388-9433-6DDB46A2A6CB}" type="pres">
      <dgm:prSet presAssocID="{D612652E-BA26-42AC-9472-9DB4CA11280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15A2A86-785E-4B67-A784-BB154610B8E6}" type="pres">
      <dgm:prSet presAssocID="{D612652E-BA26-42AC-9472-9DB4CA11280F}" presName="parentText" presStyleLbl="node1" presStyleIdx="0" presStyleCnt="2" custScaleY="71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0A3E0-807E-4901-B333-D4F6957481C8}" type="pres">
      <dgm:prSet presAssocID="{D612652E-BA26-42AC-9472-9DB4CA11280F}" presName="negativeSpace" presStyleCnt="0"/>
      <dgm:spPr/>
      <dgm:t>
        <a:bodyPr/>
        <a:lstStyle/>
        <a:p>
          <a:endParaRPr lang="ru-RU"/>
        </a:p>
      </dgm:t>
    </dgm:pt>
    <dgm:pt modelId="{84B6296F-62D4-4C31-9867-D225AD4FFA45}" type="pres">
      <dgm:prSet presAssocID="{D612652E-BA26-42AC-9472-9DB4CA11280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EC974-22BA-4D1D-AD29-32B0F86646CB}" type="pres">
      <dgm:prSet presAssocID="{13FB052F-9943-46CE-8B79-CA790A307463}" presName="spaceBetweenRectangles" presStyleCnt="0"/>
      <dgm:spPr/>
      <dgm:t>
        <a:bodyPr/>
        <a:lstStyle/>
        <a:p>
          <a:endParaRPr lang="ru-RU"/>
        </a:p>
      </dgm:t>
    </dgm:pt>
    <dgm:pt modelId="{03A94264-852E-4994-9BD5-764AB4407CAA}" type="pres">
      <dgm:prSet presAssocID="{ED3A8CA3-7541-48A8-94A8-7D96E59E7405}" presName="parentLin" presStyleCnt="0"/>
      <dgm:spPr/>
      <dgm:t>
        <a:bodyPr/>
        <a:lstStyle/>
        <a:p>
          <a:endParaRPr lang="ru-RU"/>
        </a:p>
      </dgm:t>
    </dgm:pt>
    <dgm:pt modelId="{62006FA6-17D1-420F-990B-C7FC6069FF17}" type="pres">
      <dgm:prSet presAssocID="{ED3A8CA3-7541-48A8-94A8-7D96E59E740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8DCDD79-81B6-4A7C-8A32-8900C9242692}" type="pres">
      <dgm:prSet presAssocID="{ED3A8CA3-7541-48A8-94A8-7D96E59E7405}" presName="parentText" presStyleLbl="node1" presStyleIdx="1" presStyleCnt="2" custScaleY="87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C659D-E0DA-4ABC-8204-A711523135DB}" type="pres">
      <dgm:prSet presAssocID="{ED3A8CA3-7541-48A8-94A8-7D96E59E7405}" presName="negativeSpace" presStyleCnt="0"/>
      <dgm:spPr/>
      <dgm:t>
        <a:bodyPr/>
        <a:lstStyle/>
        <a:p>
          <a:endParaRPr lang="ru-RU"/>
        </a:p>
      </dgm:t>
    </dgm:pt>
    <dgm:pt modelId="{A11168A8-C2DA-4546-B84D-9BD0B2FE5F92}" type="pres">
      <dgm:prSet presAssocID="{ED3A8CA3-7541-48A8-94A8-7D96E59E740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743D2-BA35-4A1B-8406-6C90243E7AD9}" type="presOf" srcId="{ED3A8CA3-7541-48A8-94A8-7D96E59E7405}" destId="{62006FA6-17D1-420F-990B-C7FC6069FF17}" srcOrd="0" destOrd="0" presId="urn:microsoft.com/office/officeart/2005/8/layout/list1"/>
    <dgm:cxn modelId="{6C93C8A0-187D-49AD-A358-C0C7AD30178F}" srcId="{D612652E-BA26-42AC-9472-9DB4CA11280F}" destId="{C017C52C-E401-4793-BA90-D5BB8129AB36}" srcOrd="0" destOrd="0" parTransId="{29207CCB-0D0A-49F6-806C-5DF508ADEE83}" sibTransId="{2C612660-AFDA-4346-855F-EDF90B3E55A0}"/>
    <dgm:cxn modelId="{29118DD0-A246-4263-A03A-F11ABE51E377}" type="presOf" srcId="{866B440B-F77A-45CD-AF27-CED121DF61FA}" destId="{A11168A8-C2DA-4546-B84D-9BD0B2FE5F92}" srcOrd="0" destOrd="0" presId="urn:microsoft.com/office/officeart/2005/8/layout/list1"/>
    <dgm:cxn modelId="{3D6DC54C-F3D1-4BD7-BF2D-05101A8CF5EF}" type="presOf" srcId="{C017C52C-E401-4793-BA90-D5BB8129AB36}" destId="{84B6296F-62D4-4C31-9867-D225AD4FFA45}" srcOrd="0" destOrd="0" presId="urn:microsoft.com/office/officeart/2005/8/layout/list1"/>
    <dgm:cxn modelId="{B474C83D-8CED-4599-AF78-F340D0FBEAF1}" srcId="{ED3A8CA3-7541-48A8-94A8-7D96E59E7405}" destId="{866B440B-F77A-45CD-AF27-CED121DF61FA}" srcOrd="0" destOrd="0" parTransId="{E5E5AC40-BABB-43CD-B796-B24A0B74FFC1}" sibTransId="{FEFDED52-C045-4124-947F-3868BF6D70EF}"/>
    <dgm:cxn modelId="{D256B3A5-A4C9-4236-8EE2-BA4A9DF2B73E}" type="presOf" srcId="{2F3333A3-602F-404B-86AA-53D189E328F7}" destId="{5BD31AC2-755A-46C5-BC33-DA27E1FAA563}" srcOrd="0" destOrd="0" presId="urn:microsoft.com/office/officeart/2005/8/layout/list1"/>
    <dgm:cxn modelId="{1E1A16CC-DB2F-4D2C-ACB3-6D9CD16C0088}" type="presOf" srcId="{D612652E-BA26-42AC-9472-9DB4CA11280F}" destId="{D15A2A86-785E-4B67-A784-BB154610B8E6}" srcOrd="1" destOrd="0" presId="urn:microsoft.com/office/officeart/2005/8/layout/list1"/>
    <dgm:cxn modelId="{0FB478B8-649D-45D0-8032-503C331162DE}" srcId="{2F3333A3-602F-404B-86AA-53D189E328F7}" destId="{D612652E-BA26-42AC-9472-9DB4CA11280F}" srcOrd="0" destOrd="0" parTransId="{0648BEC7-7E13-4B20-A4CF-052A3A7F9944}" sibTransId="{13FB052F-9943-46CE-8B79-CA790A307463}"/>
    <dgm:cxn modelId="{96ECEB73-9728-44EE-BB6A-65C69AA3B802}" type="presOf" srcId="{D612652E-BA26-42AC-9472-9DB4CA11280F}" destId="{30DA1F8E-84F0-4388-9433-6DDB46A2A6CB}" srcOrd="0" destOrd="0" presId="urn:microsoft.com/office/officeart/2005/8/layout/list1"/>
    <dgm:cxn modelId="{3019F1C8-BE57-4B31-A15A-265C0879FC6F}" srcId="{2F3333A3-602F-404B-86AA-53D189E328F7}" destId="{ED3A8CA3-7541-48A8-94A8-7D96E59E7405}" srcOrd="1" destOrd="0" parTransId="{E9011A18-F9FE-4AA8-8D6A-16AFD95BF329}" sibTransId="{0B9FFEF4-415C-41D6-8EB6-EED6F543EEA3}"/>
    <dgm:cxn modelId="{325B80F8-AE76-423E-8EAF-7DB0EC47D7E6}" type="presOf" srcId="{ED3A8CA3-7541-48A8-94A8-7D96E59E7405}" destId="{F8DCDD79-81B6-4A7C-8A32-8900C9242692}" srcOrd="1" destOrd="0" presId="urn:microsoft.com/office/officeart/2005/8/layout/list1"/>
    <dgm:cxn modelId="{F1DCD3A4-F7D3-47E9-A104-04E7B66BBE56}" type="presParOf" srcId="{5BD31AC2-755A-46C5-BC33-DA27E1FAA563}" destId="{DE563E09-5F7F-49DA-8F2B-3843BE52290F}" srcOrd="0" destOrd="0" presId="urn:microsoft.com/office/officeart/2005/8/layout/list1"/>
    <dgm:cxn modelId="{720AAD6D-C74F-4715-9554-A3037C79277E}" type="presParOf" srcId="{DE563E09-5F7F-49DA-8F2B-3843BE52290F}" destId="{30DA1F8E-84F0-4388-9433-6DDB46A2A6CB}" srcOrd="0" destOrd="0" presId="urn:microsoft.com/office/officeart/2005/8/layout/list1"/>
    <dgm:cxn modelId="{642713A6-DD2A-4D09-96CB-8AA839BCC26D}" type="presParOf" srcId="{DE563E09-5F7F-49DA-8F2B-3843BE52290F}" destId="{D15A2A86-785E-4B67-A784-BB154610B8E6}" srcOrd="1" destOrd="0" presId="urn:microsoft.com/office/officeart/2005/8/layout/list1"/>
    <dgm:cxn modelId="{AACCFC84-E32A-4C13-B1BD-1B913C681463}" type="presParOf" srcId="{5BD31AC2-755A-46C5-BC33-DA27E1FAA563}" destId="{AB00A3E0-807E-4901-B333-D4F6957481C8}" srcOrd="1" destOrd="0" presId="urn:microsoft.com/office/officeart/2005/8/layout/list1"/>
    <dgm:cxn modelId="{11F9D8F3-8825-4402-8488-F03C18002907}" type="presParOf" srcId="{5BD31AC2-755A-46C5-BC33-DA27E1FAA563}" destId="{84B6296F-62D4-4C31-9867-D225AD4FFA45}" srcOrd="2" destOrd="0" presId="urn:microsoft.com/office/officeart/2005/8/layout/list1"/>
    <dgm:cxn modelId="{5FC12D22-18CD-4A16-96FF-1F5A8C46DE11}" type="presParOf" srcId="{5BD31AC2-755A-46C5-BC33-DA27E1FAA563}" destId="{26EEC974-22BA-4D1D-AD29-32B0F86646CB}" srcOrd="3" destOrd="0" presId="urn:microsoft.com/office/officeart/2005/8/layout/list1"/>
    <dgm:cxn modelId="{A392DFB2-6E15-4A30-AAFB-757F06D57A02}" type="presParOf" srcId="{5BD31AC2-755A-46C5-BC33-DA27E1FAA563}" destId="{03A94264-852E-4994-9BD5-764AB4407CAA}" srcOrd="4" destOrd="0" presId="urn:microsoft.com/office/officeart/2005/8/layout/list1"/>
    <dgm:cxn modelId="{1C76FA40-755F-4450-A428-3BFB48DE43F5}" type="presParOf" srcId="{03A94264-852E-4994-9BD5-764AB4407CAA}" destId="{62006FA6-17D1-420F-990B-C7FC6069FF17}" srcOrd="0" destOrd="0" presId="urn:microsoft.com/office/officeart/2005/8/layout/list1"/>
    <dgm:cxn modelId="{1FF7173A-FE53-4ADE-B9E9-B292C574961D}" type="presParOf" srcId="{03A94264-852E-4994-9BD5-764AB4407CAA}" destId="{F8DCDD79-81B6-4A7C-8A32-8900C9242692}" srcOrd="1" destOrd="0" presId="urn:microsoft.com/office/officeart/2005/8/layout/list1"/>
    <dgm:cxn modelId="{0C594402-8430-451C-88F7-85B70713D08D}" type="presParOf" srcId="{5BD31AC2-755A-46C5-BC33-DA27E1FAA563}" destId="{0A2C659D-E0DA-4ABC-8204-A711523135DB}" srcOrd="5" destOrd="0" presId="urn:microsoft.com/office/officeart/2005/8/layout/list1"/>
    <dgm:cxn modelId="{F21FE287-126D-4A60-8700-D9B2A0721C5D}" type="presParOf" srcId="{5BD31AC2-755A-46C5-BC33-DA27E1FAA563}" destId="{A11168A8-C2DA-4546-B84D-9BD0B2FE5F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DA6EF7-A1DA-432E-B75E-71B91983BDA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B6B8DFC-0FF4-4B6B-962E-75FB8512EE8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правам ребенка в Пермском крае рекомендует Министерству образования и науки Пермского края </a:t>
          </a:r>
          <a:b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Министерству здравоохранения Пермского края :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84176-7185-40BF-A024-4730A110CEA5}" type="parTrans" cxnId="{0628A5F7-41E0-4B70-B55E-CD4DB4364835}">
      <dgm:prSet/>
      <dgm:spPr/>
      <dgm:t>
        <a:bodyPr/>
        <a:lstStyle/>
        <a:p>
          <a:endParaRPr lang="ru-RU"/>
        </a:p>
      </dgm:t>
    </dgm:pt>
    <dgm:pt modelId="{FFC99ADA-5ED9-4130-8BE9-3116C7E77C85}" type="sibTrans" cxnId="{0628A5F7-41E0-4B70-B55E-CD4DB4364835}">
      <dgm:prSet/>
      <dgm:spPr/>
      <dgm:t>
        <a:bodyPr/>
        <a:lstStyle/>
        <a:p>
          <a:endParaRPr lang="ru-RU"/>
        </a:p>
      </dgm:t>
    </dgm:pt>
    <dgm:pt modelId="{E9D17B17-68DA-4C9B-A7DB-B6B225FF5188}">
      <dgm:prSet custT="1"/>
      <dgm:spPr/>
      <dgm:t>
        <a:bodyPr/>
        <a:lstStyle/>
        <a:p>
          <a:pPr algn="just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межведомственное взаимодействие по созданию условий для приема детьми, имеющими хронические заболевания, лекарственных средств, назначенных лечащим врачом, </a:t>
          </a:r>
          <a:b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их нахождения в дошкольных образовательных организациях Пермского края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13F52-90BD-4F18-B0DE-3B0A3E42C008}" type="parTrans" cxnId="{0D0ABAB5-A8F7-4235-BC97-F5F0FA72013D}">
      <dgm:prSet/>
      <dgm:spPr/>
      <dgm:t>
        <a:bodyPr/>
        <a:lstStyle/>
        <a:p>
          <a:endParaRPr lang="ru-RU"/>
        </a:p>
      </dgm:t>
    </dgm:pt>
    <dgm:pt modelId="{577BC423-2151-4862-BB6B-A0B178D74CEE}" type="sibTrans" cxnId="{0D0ABAB5-A8F7-4235-BC97-F5F0FA72013D}">
      <dgm:prSet/>
      <dgm:spPr/>
      <dgm:t>
        <a:bodyPr/>
        <a:lstStyle/>
        <a:p>
          <a:endParaRPr lang="ru-RU"/>
        </a:p>
      </dgm:t>
    </dgm:pt>
    <dgm:pt modelId="{8DE7C391-4407-4759-AAE0-00B8F9D7E58A}" type="pres">
      <dgm:prSet presAssocID="{E0DA6EF7-A1DA-432E-B75E-71B91983BD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7D544-A0E4-4983-AE42-BBAF737CD3E0}" type="pres">
      <dgm:prSet presAssocID="{3B6B8DFC-0FF4-4B6B-962E-75FB8512EE86}" presName="parentLin" presStyleCnt="0"/>
      <dgm:spPr/>
    </dgm:pt>
    <dgm:pt modelId="{AE71D533-E9C3-4AA4-A433-10CCA04ED09D}" type="pres">
      <dgm:prSet presAssocID="{3B6B8DFC-0FF4-4B6B-962E-75FB8512EE8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5799F36-221D-4892-95B1-1B078084CC5A}" type="pres">
      <dgm:prSet presAssocID="{3B6B8DFC-0FF4-4B6B-962E-75FB8512EE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C323C-CCB3-4ABC-B9B4-C56C45B54E49}" type="pres">
      <dgm:prSet presAssocID="{3B6B8DFC-0FF4-4B6B-962E-75FB8512EE86}" presName="negativeSpace" presStyleCnt="0"/>
      <dgm:spPr/>
    </dgm:pt>
    <dgm:pt modelId="{A420B82D-ACE9-423F-AF5F-C03C053E7C39}" type="pres">
      <dgm:prSet presAssocID="{3B6B8DFC-0FF4-4B6B-962E-75FB8512EE8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7617F-1623-4901-BC07-C83249A4531B}" type="presOf" srcId="{E9D17B17-68DA-4C9B-A7DB-B6B225FF5188}" destId="{A420B82D-ACE9-423F-AF5F-C03C053E7C39}" srcOrd="0" destOrd="0" presId="urn:microsoft.com/office/officeart/2005/8/layout/list1"/>
    <dgm:cxn modelId="{0628A5F7-41E0-4B70-B55E-CD4DB4364835}" srcId="{E0DA6EF7-A1DA-432E-B75E-71B91983BDA5}" destId="{3B6B8DFC-0FF4-4B6B-962E-75FB8512EE86}" srcOrd="0" destOrd="0" parTransId="{CCF84176-7185-40BF-A024-4730A110CEA5}" sibTransId="{FFC99ADA-5ED9-4130-8BE9-3116C7E77C85}"/>
    <dgm:cxn modelId="{611F2BDA-B6D1-4EF0-9365-E2489047E322}" type="presOf" srcId="{3B6B8DFC-0FF4-4B6B-962E-75FB8512EE86}" destId="{45799F36-221D-4892-95B1-1B078084CC5A}" srcOrd="1" destOrd="0" presId="urn:microsoft.com/office/officeart/2005/8/layout/list1"/>
    <dgm:cxn modelId="{DF06CBA7-1C50-49EC-9313-C36ED14D440E}" type="presOf" srcId="{3B6B8DFC-0FF4-4B6B-962E-75FB8512EE86}" destId="{AE71D533-E9C3-4AA4-A433-10CCA04ED09D}" srcOrd="0" destOrd="0" presId="urn:microsoft.com/office/officeart/2005/8/layout/list1"/>
    <dgm:cxn modelId="{0D0ABAB5-A8F7-4235-BC97-F5F0FA72013D}" srcId="{3B6B8DFC-0FF4-4B6B-962E-75FB8512EE86}" destId="{E9D17B17-68DA-4C9B-A7DB-B6B225FF5188}" srcOrd="0" destOrd="0" parTransId="{74213F52-90BD-4F18-B0DE-3B0A3E42C008}" sibTransId="{577BC423-2151-4862-BB6B-A0B178D74CEE}"/>
    <dgm:cxn modelId="{25625803-8A55-49CB-974B-4D8336AC559F}" type="presOf" srcId="{E0DA6EF7-A1DA-432E-B75E-71B91983BDA5}" destId="{8DE7C391-4407-4759-AAE0-00B8F9D7E58A}" srcOrd="0" destOrd="0" presId="urn:microsoft.com/office/officeart/2005/8/layout/list1"/>
    <dgm:cxn modelId="{A8337EA7-22C7-4BDB-B585-B971C6E9BAB3}" type="presParOf" srcId="{8DE7C391-4407-4759-AAE0-00B8F9D7E58A}" destId="{9C27D544-A0E4-4983-AE42-BBAF737CD3E0}" srcOrd="0" destOrd="0" presId="urn:microsoft.com/office/officeart/2005/8/layout/list1"/>
    <dgm:cxn modelId="{7F5BAF73-8ED2-4531-B7AB-C0D8CC1BA7C8}" type="presParOf" srcId="{9C27D544-A0E4-4983-AE42-BBAF737CD3E0}" destId="{AE71D533-E9C3-4AA4-A433-10CCA04ED09D}" srcOrd="0" destOrd="0" presId="urn:microsoft.com/office/officeart/2005/8/layout/list1"/>
    <dgm:cxn modelId="{98837036-920C-4121-898A-DA0744EB253E}" type="presParOf" srcId="{9C27D544-A0E4-4983-AE42-BBAF737CD3E0}" destId="{45799F36-221D-4892-95B1-1B078084CC5A}" srcOrd="1" destOrd="0" presId="urn:microsoft.com/office/officeart/2005/8/layout/list1"/>
    <dgm:cxn modelId="{27E9E5C3-9F48-48B2-88F2-68A922F11C79}" type="presParOf" srcId="{8DE7C391-4407-4759-AAE0-00B8F9D7E58A}" destId="{928C323C-CCB3-4ABC-B9B4-C56C45B54E49}" srcOrd="1" destOrd="0" presId="urn:microsoft.com/office/officeart/2005/8/layout/list1"/>
    <dgm:cxn modelId="{51DB594A-36BD-453A-8BB6-4FC3D391A084}" type="presParOf" srcId="{8DE7C391-4407-4759-AAE0-00B8F9D7E58A}" destId="{A420B82D-ACE9-423F-AF5F-C03C053E7C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BD9BA7-3B61-416E-8D6C-3E59B0D9D34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8F4DBE-942B-4BCB-9319-A47512C564F9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правам ребенка в Пермском крае </a:t>
          </a:r>
          <a:b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 Правительству Пермского края: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DD222E3-F46F-4789-9A86-5B7F70CFF551}" type="parTrans" cxnId="{384BC3F5-0943-4363-B18C-48F0546D93E1}">
      <dgm:prSet/>
      <dgm:spPr/>
      <dgm:t>
        <a:bodyPr/>
        <a:lstStyle/>
        <a:p>
          <a:endParaRPr lang="ru-RU"/>
        </a:p>
      </dgm:t>
    </dgm:pt>
    <dgm:pt modelId="{66D4A4EE-F941-4C66-B597-7784FECB7987}" type="sibTrans" cxnId="{384BC3F5-0943-4363-B18C-48F0546D93E1}">
      <dgm:prSet/>
      <dgm:spPr/>
      <dgm:t>
        <a:bodyPr/>
        <a:lstStyle/>
        <a:p>
          <a:endParaRPr lang="ru-RU"/>
        </a:p>
      </dgm:t>
    </dgm:pt>
    <dgm:pt modelId="{21A17AB7-6D10-451C-8AF0-675143DF3D27}">
      <dgm:prSet/>
      <dgm:spPr/>
      <dgm:t>
        <a:bodyPr/>
        <a:lstStyle/>
        <a:p>
          <a:pPr algn="just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рассмотреть возможность обеспечения детей, больных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муковисцидозом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проживающих на территории Пермского края, медицинским изделием «Гипертонический раствор 7% с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гиалуроновой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кислотой 0,1 %»;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9DB29-CC0E-4CFF-B8B7-8E3EFC98DDC9}" type="parTrans" cxnId="{D3E5ED0A-0AD4-491D-B198-739B89841806}">
      <dgm:prSet/>
      <dgm:spPr/>
      <dgm:t>
        <a:bodyPr/>
        <a:lstStyle/>
        <a:p>
          <a:endParaRPr lang="ru-RU"/>
        </a:p>
      </dgm:t>
    </dgm:pt>
    <dgm:pt modelId="{6F528C2D-EFED-4A0E-BD4E-09739C7D9AED}" type="sibTrans" cxnId="{D3E5ED0A-0AD4-491D-B198-739B89841806}">
      <dgm:prSet/>
      <dgm:spPr/>
      <dgm:t>
        <a:bodyPr/>
        <a:lstStyle/>
        <a:p>
          <a:endParaRPr lang="ru-RU"/>
        </a:p>
      </dgm:t>
    </dgm:pt>
    <dgm:pt modelId="{89D4A531-1E61-4E18-B544-21D3B409E124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освободить родителей детей-инвалидов от уплаты транспортного налога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случае, если они перевозят на нем ребенка с инвалидностью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1DE96-E747-4633-8A7A-2E846A88B646}" type="parTrans" cxnId="{8E39963D-D4DC-4F80-A24F-EA92DD72DC8F}">
      <dgm:prSet/>
      <dgm:spPr/>
      <dgm:t>
        <a:bodyPr/>
        <a:lstStyle/>
        <a:p>
          <a:endParaRPr lang="ru-RU"/>
        </a:p>
      </dgm:t>
    </dgm:pt>
    <dgm:pt modelId="{F3D719E7-056D-42E2-BFAE-BD7E6730252B}" type="sibTrans" cxnId="{8E39963D-D4DC-4F80-A24F-EA92DD72DC8F}">
      <dgm:prSet/>
      <dgm:spPr/>
      <dgm:t>
        <a:bodyPr/>
        <a:lstStyle/>
        <a:p>
          <a:endParaRPr lang="ru-RU"/>
        </a:p>
      </dgm:t>
    </dgm:pt>
    <dgm:pt modelId="{3A68875F-385D-4804-817A-16625CF66E34}" type="pres">
      <dgm:prSet presAssocID="{AEBD9BA7-3B61-416E-8D6C-3E59B0D9D3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59838-F424-4FBC-935A-1EF68100D721}" type="pres">
      <dgm:prSet presAssocID="{138F4DBE-942B-4BCB-9319-A47512C564F9}" presName="parentLin" presStyleCnt="0"/>
      <dgm:spPr/>
    </dgm:pt>
    <dgm:pt modelId="{449C2C8C-CE1D-46C8-B394-572166E35845}" type="pres">
      <dgm:prSet presAssocID="{138F4DBE-942B-4BCB-9319-A47512C564F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F3B5707-6308-44D9-9CAA-83CA2E7A31C3}" type="pres">
      <dgm:prSet presAssocID="{138F4DBE-942B-4BCB-9319-A47512C564F9}" presName="parentText" presStyleLbl="node1" presStyleIdx="0" presStyleCnt="1" custScaleY="13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F7F15-5F60-48D4-9E18-46DE1A47F6D2}" type="pres">
      <dgm:prSet presAssocID="{138F4DBE-942B-4BCB-9319-A47512C564F9}" presName="negativeSpace" presStyleCnt="0"/>
      <dgm:spPr/>
    </dgm:pt>
    <dgm:pt modelId="{6B3B7D55-FF38-4C18-8B6F-6A4EE406AA8C}" type="pres">
      <dgm:prSet presAssocID="{138F4DBE-942B-4BCB-9319-A47512C564F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BC3F5-0943-4363-B18C-48F0546D93E1}" srcId="{AEBD9BA7-3B61-416E-8D6C-3E59B0D9D34B}" destId="{138F4DBE-942B-4BCB-9319-A47512C564F9}" srcOrd="0" destOrd="0" parTransId="{8DD222E3-F46F-4789-9A86-5B7F70CFF551}" sibTransId="{66D4A4EE-F941-4C66-B597-7784FECB7987}"/>
    <dgm:cxn modelId="{C5AA2644-8604-4F1B-ABD6-99B2E2E1DFD0}" type="presOf" srcId="{138F4DBE-942B-4BCB-9319-A47512C564F9}" destId="{449C2C8C-CE1D-46C8-B394-572166E35845}" srcOrd="0" destOrd="0" presId="urn:microsoft.com/office/officeart/2005/8/layout/list1"/>
    <dgm:cxn modelId="{8E39963D-D4DC-4F80-A24F-EA92DD72DC8F}" srcId="{138F4DBE-942B-4BCB-9319-A47512C564F9}" destId="{89D4A531-1E61-4E18-B544-21D3B409E124}" srcOrd="1" destOrd="0" parTransId="{7621DE96-E747-4633-8A7A-2E846A88B646}" sibTransId="{F3D719E7-056D-42E2-BFAE-BD7E6730252B}"/>
    <dgm:cxn modelId="{D3E5ED0A-0AD4-491D-B198-739B89841806}" srcId="{138F4DBE-942B-4BCB-9319-A47512C564F9}" destId="{21A17AB7-6D10-451C-8AF0-675143DF3D27}" srcOrd="0" destOrd="0" parTransId="{18F9DB29-CC0E-4CFF-B8B7-8E3EFC98DDC9}" sibTransId="{6F528C2D-EFED-4A0E-BD4E-09739C7D9AED}"/>
    <dgm:cxn modelId="{C19FAE5E-1B9F-491E-B52B-955410E0475E}" type="presOf" srcId="{AEBD9BA7-3B61-416E-8D6C-3E59B0D9D34B}" destId="{3A68875F-385D-4804-817A-16625CF66E34}" srcOrd="0" destOrd="0" presId="urn:microsoft.com/office/officeart/2005/8/layout/list1"/>
    <dgm:cxn modelId="{FDDEF72C-7806-441E-8F1D-3A7DE369D1D6}" type="presOf" srcId="{89D4A531-1E61-4E18-B544-21D3B409E124}" destId="{6B3B7D55-FF38-4C18-8B6F-6A4EE406AA8C}" srcOrd="0" destOrd="1" presId="urn:microsoft.com/office/officeart/2005/8/layout/list1"/>
    <dgm:cxn modelId="{29024600-B7C7-43CF-93E3-504E2BDAD8B1}" type="presOf" srcId="{21A17AB7-6D10-451C-8AF0-675143DF3D27}" destId="{6B3B7D55-FF38-4C18-8B6F-6A4EE406AA8C}" srcOrd="0" destOrd="0" presId="urn:microsoft.com/office/officeart/2005/8/layout/list1"/>
    <dgm:cxn modelId="{82F03F42-56C6-49D8-9074-1E70D6C09799}" type="presOf" srcId="{138F4DBE-942B-4BCB-9319-A47512C564F9}" destId="{2F3B5707-6308-44D9-9CAA-83CA2E7A31C3}" srcOrd="1" destOrd="0" presId="urn:microsoft.com/office/officeart/2005/8/layout/list1"/>
    <dgm:cxn modelId="{626D691D-35FB-4986-B492-A08ADEED0EFC}" type="presParOf" srcId="{3A68875F-385D-4804-817A-16625CF66E34}" destId="{0AF59838-F424-4FBC-935A-1EF68100D721}" srcOrd="0" destOrd="0" presId="urn:microsoft.com/office/officeart/2005/8/layout/list1"/>
    <dgm:cxn modelId="{11F2BAB9-CE86-4B10-84DE-6EF3C873D96A}" type="presParOf" srcId="{0AF59838-F424-4FBC-935A-1EF68100D721}" destId="{449C2C8C-CE1D-46C8-B394-572166E35845}" srcOrd="0" destOrd="0" presId="urn:microsoft.com/office/officeart/2005/8/layout/list1"/>
    <dgm:cxn modelId="{9A343DB7-066A-4340-9EAA-D9FA3F75B12A}" type="presParOf" srcId="{0AF59838-F424-4FBC-935A-1EF68100D721}" destId="{2F3B5707-6308-44D9-9CAA-83CA2E7A31C3}" srcOrd="1" destOrd="0" presId="urn:microsoft.com/office/officeart/2005/8/layout/list1"/>
    <dgm:cxn modelId="{A7F8BF48-C31B-45FF-9DC4-D3098C159039}" type="presParOf" srcId="{3A68875F-385D-4804-817A-16625CF66E34}" destId="{054F7F15-5F60-48D4-9E18-46DE1A47F6D2}" srcOrd="1" destOrd="0" presId="urn:microsoft.com/office/officeart/2005/8/layout/list1"/>
    <dgm:cxn modelId="{5B0F5EB2-3C0D-493C-AA9F-67A0B14DECCD}" type="presParOf" srcId="{3A68875F-385D-4804-817A-16625CF66E34}" destId="{6B3B7D55-FF38-4C18-8B6F-6A4EE406AA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C58C15-614A-4F6F-941D-A234C99D0C4C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611B13C6-286C-4A68-9169-EF9BD67831D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всеми разрешенными формами оздоровления, отдыха и занятости </a:t>
          </a:r>
          <a:b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охвачено 187 тысяч детей школьного возраста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D5BC1-84CC-4D51-93F9-DF31E05DCA32}" type="parTrans" cxnId="{10531706-58FF-4FEA-9AF1-A14D7C8088BB}">
      <dgm:prSet/>
      <dgm:spPr/>
      <dgm:t>
        <a:bodyPr/>
        <a:lstStyle/>
        <a:p>
          <a:endParaRPr lang="ru-RU"/>
        </a:p>
      </dgm:t>
    </dgm:pt>
    <dgm:pt modelId="{F294822D-3FB2-4837-86AB-EEFF3AB0BEC2}" type="sibTrans" cxnId="{10531706-58FF-4FEA-9AF1-A14D7C8088BB}">
      <dgm:prSet/>
      <dgm:spPr/>
      <dgm:t>
        <a:bodyPr/>
        <a:lstStyle/>
        <a:p>
          <a:endParaRPr lang="ru-RU"/>
        </a:p>
      </dgm:t>
    </dgm:pt>
    <dgm:pt modelId="{E52DAB69-43B5-4904-BC65-DF7FDD2ABAF1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охвачено 44,8 тысяч детей, находящихся в трудной жизненной ситуации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17DF4-D6AC-4A69-A9C2-669D50C394DE}" type="parTrans" cxnId="{64E74E70-1C5E-4425-9CBF-D997A0C77B4F}">
      <dgm:prSet/>
      <dgm:spPr/>
      <dgm:t>
        <a:bodyPr/>
        <a:lstStyle/>
        <a:p>
          <a:endParaRPr lang="ru-RU"/>
        </a:p>
      </dgm:t>
    </dgm:pt>
    <dgm:pt modelId="{407DB284-DCE9-4021-B250-B16B4AB7D724}" type="sibTrans" cxnId="{64E74E70-1C5E-4425-9CBF-D997A0C77B4F}">
      <dgm:prSet/>
      <dgm:spPr/>
      <dgm:t>
        <a:bodyPr/>
        <a:lstStyle/>
        <a:p>
          <a:endParaRPr lang="ru-RU"/>
        </a:p>
      </dgm:t>
    </dgm:pt>
    <dgm:pt modelId="{D2CE4D26-2C41-4B36-A2B0-FE971E1C477A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2,3 тыс.</a:t>
          </a:r>
          <a:b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детей-сирот и детей, оставшихся без попечения родителей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77BCF-66CB-433A-B552-7DBE41FD2264}" type="parTrans" cxnId="{142396EF-E9D4-4997-BF90-363FB539A958}">
      <dgm:prSet/>
      <dgm:spPr/>
      <dgm:t>
        <a:bodyPr/>
        <a:lstStyle/>
        <a:p>
          <a:endParaRPr lang="ru-RU"/>
        </a:p>
      </dgm:t>
    </dgm:pt>
    <dgm:pt modelId="{8FA75AE3-36CC-4C2A-8979-DDFAC54EC442}" type="sibTrans" cxnId="{142396EF-E9D4-4997-BF90-363FB539A958}">
      <dgm:prSet/>
      <dgm:spPr/>
      <dgm:t>
        <a:bodyPr/>
        <a:lstStyle/>
        <a:p>
          <a:endParaRPr lang="ru-RU"/>
        </a:p>
      </dgm:t>
    </dgm:pt>
    <dgm:pt modelId="{BF683591-A610-4434-B134-58677179ED4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0,7 тыс.</a:t>
          </a:r>
          <a:b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детей-инвалидов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9B064-833C-4261-8AC0-32C1698A5D25}" type="parTrans" cxnId="{3BB6FA2D-74A1-48E2-935A-619181CAA6E6}">
      <dgm:prSet/>
      <dgm:spPr/>
      <dgm:t>
        <a:bodyPr/>
        <a:lstStyle/>
        <a:p>
          <a:endParaRPr lang="ru-RU"/>
        </a:p>
      </dgm:t>
    </dgm:pt>
    <dgm:pt modelId="{B5666F01-4DF7-41B5-837D-4C45189B25C8}" type="sibTrans" cxnId="{3BB6FA2D-74A1-48E2-935A-619181CAA6E6}">
      <dgm:prSet/>
      <dgm:spPr/>
      <dgm:t>
        <a:bodyPr/>
        <a:lstStyle/>
        <a:p>
          <a:endParaRPr lang="ru-RU"/>
        </a:p>
      </dgm:t>
    </dgm:pt>
    <dgm:pt modelId="{61785920-58EE-405B-BCE1-10EAA55C42F5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37,9 тыс.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 из малоимущих семей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4617C-956B-40AA-8516-416904983EF9}" type="parTrans" cxnId="{3456C659-1CB9-49C5-930C-95592BF0121F}">
      <dgm:prSet/>
      <dgm:spPr/>
      <dgm:t>
        <a:bodyPr/>
        <a:lstStyle/>
        <a:p>
          <a:endParaRPr lang="ru-RU"/>
        </a:p>
      </dgm:t>
    </dgm:pt>
    <dgm:pt modelId="{0A5AF101-4547-4311-B679-274D706100C8}" type="sibTrans" cxnId="{3456C659-1CB9-49C5-930C-95592BF0121F}">
      <dgm:prSet/>
      <dgm:spPr/>
      <dgm:t>
        <a:bodyPr/>
        <a:lstStyle/>
        <a:p>
          <a:endParaRPr lang="ru-RU"/>
        </a:p>
      </dgm:t>
    </dgm:pt>
    <dgm:pt modelId="{CA12E7F6-5207-4F8B-B2CC-A812BB334F5D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3,9 тыс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несовершеннолетних правонарушителей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39D8E-7D36-4356-90E1-CCCC68A294F7}" type="parTrans" cxnId="{EEA15852-5874-4DC9-A86D-471F803F0BB5}">
      <dgm:prSet/>
      <dgm:spPr/>
      <dgm:t>
        <a:bodyPr/>
        <a:lstStyle/>
        <a:p>
          <a:endParaRPr lang="ru-RU"/>
        </a:p>
      </dgm:t>
    </dgm:pt>
    <dgm:pt modelId="{F4849256-E4DB-4D44-96A1-BC704FC68303}" type="sibTrans" cxnId="{EEA15852-5874-4DC9-A86D-471F803F0BB5}">
      <dgm:prSet/>
      <dgm:spPr/>
      <dgm:t>
        <a:bodyPr/>
        <a:lstStyle/>
        <a:p>
          <a:endParaRPr lang="ru-RU"/>
        </a:p>
      </dgm:t>
    </dgm:pt>
    <dgm:pt modelId="{A9F9589A-8199-4A2D-A713-823D276357B7}" type="pres">
      <dgm:prSet presAssocID="{BBC58C15-614A-4F6F-941D-A234C99D0C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1D8F36-ED6A-4452-8C81-45C1F655F067}" type="pres">
      <dgm:prSet presAssocID="{611B13C6-286C-4A68-9169-EF9BD67831D6}" presName="vertOn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C47F190-AECD-4B72-BDED-1E35F8B5AAD0}" type="pres">
      <dgm:prSet presAssocID="{611B13C6-286C-4A68-9169-EF9BD67831D6}" presName="txOne" presStyleLbl="node0" presStyleIdx="0" presStyleCnt="1" custScaleY="53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55275-1C23-4ACC-A45B-53127B1F2869}" type="pres">
      <dgm:prSet presAssocID="{611B13C6-286C-4A68-9169-EF9BD67831D6}" presName="parTransOn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5494A15-C068-4AEF-8996-C5AC7CC42E08}" type="pres">
      <dgm:prSet presAssocID="{611B13C6-286C-4A68-9169-EF9BD67831D6}" presName="horzOn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A0E0F7D-B2CE-44E0-92E1-9444C89EBA33}" type="pres">
      <dgm:prSet presAssocID="{E52DAB69-43B5-4904-BC65-DF7FDD2ABAF1}" presName="vertTwo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BDBE9C9-7985-4460-A759-C0F195BCCA36}" type="pres">
      <dgm:prSet presAssocID="{E52DAB69-43B5-4904-BC65-DF7FDD2ABAF1}" presName="txTwo" presStyleLbl="node2" presStyleIdx="0" presStyleCnt="1" custScaleY="45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167C03-F67F-48E3-8086-9FA02286E5A3}" type="pres">
      <dgm:prSet presAssocID="{E52DAB69-43B5-4904-BC65-DF7FDD2ABAF1}" presName="parTransTwo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F92810A-D5CF-41D6-95FA-224B7F0B9BCA}" type="pres">
      <dgm:prSet presAssocID="{E52DAB69-43B5-4904-BC65-DF7FDD2ABAF1}" presName="horzTwo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6B8F79B-5A89-46B4-825E-830540798640}" type="pres">
      <dgm:prSet presAssocID="{D2CE4D26-2C41-4B36-A2B0-FE971E1C477A}" presName="vert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F5866FC-FAC6-4B60-89AA-75BB8A2671F3}" type="pres">
      <dgm:prSet presAssocID="{D2CE4D26-2C41-4B36-A2B0-FE971E1C477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31A67-F13E-4296-B173-D2009CF4037A}" type="pres">
      <dgm:prSet presAssocID="{D2CE4D26-2C41-4B36-A2B0-FE971E1C477A}" presName="horz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4D05CEF-C5DD-4F08-B82F-2802DE6F7F53}" type="pres">
      <dgm:prSet presAssocID="{8FA75AE3-36CC-4C2A-8979-DDFAC54EC442}" presName="sibSpace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DFA92B8-14ED-4756-B471-53436D017629}" type="pres">
      <dgm:prSet presAssocID="{BF683591-A610-4434-B134-58677179ED44}" presName="vert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72350F5-EFD6-47E6-A6B8-13C1EBD372BD}" type="pres">
      <dgm:prSet presAssocID="{BF683591-A610-4434-B134-58677179ED44}" presName="txThree" presStyleLbl="node3" presStyleIdx="1" presStyleCnt="4" custScaleX="82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27D6A7-8F6C-4B1F-B4BF-684CF24DD870}" type="pres">
      <dgm:prSet presAssocID="{BF683591-A610-4434-B134-58677179ED44}" presName="horz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7FF540A-3ACE-452F-B67F-A98EEEABFFA9}" type="pres">
      <dgm:prSet presAssocID="{B5666F01-4DF7-41B5-837D-4C45189B25C8}" presName="sibSpace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50AD3B3-1A00-495A-B3AB-19991D3DCF81}" type="pres">
      <dgm:prSet presAssocID="{61785920-58EE-405B-BCE1-10EAA55C42F5}" presName="vert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5D2BD53-273A-482D-A461-91B5B89A2C91}" type="pres">
      <dgm:prSet presAssocID="{61785920-58EE-405B-BCE1-10EAA55C42F5}" presName="txThree" presStyleLbl="node3" presStyleIdx="2" presStyleCnt="4" custScaleX="72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2E517F-C4DD-424E-A533-F1F10F04B7CC}" type="pres">
      <dgm:prSet presAssocID="{61785920-58EE-405B-BCE1-10EAA55C42F5}" presName="horz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5D0F589-E08C-4C92-BA69-44B0DECDEF85}" type="pres">
      <dgm:prSet presAssocID="{0A5AF101-4547-4311-B679-274D706100C8}" presName="sibSpace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D5587D2-8C47-4A91-8903-D2D2F12EE28C}" type="pres">
      <dgm:prSet presAssocID="{CA12E7F6-5207-4F8B-B2CC-A812BB334F5D}" presName="vert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8BC5EF8-BE01-4918-B613-CCD1C16F8577}" type="pres">
      <dgm:prSet presAssocID="{CA12E7F6-5207-4F8B-B2CC-A812BB334F5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47CCF-C64F-49FF-846C-9B0A5AD810B4}" type="pres">
      <dgm:prSet presAssocID="{CA12E7F6-5207-4F8B-B2CC-A812BB334F5D}" presName="horzThre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18057644-B0A2-4BF8-9DD9-8CBDCD7786F9}" type="presOf" srcId="{D2CE4D26-2C41-4B36-A2B0-FE971E1C477A}" destId="{4F5866FC-FAC6-4B60-89AA-75BB8A2671F3}" srcOrd="0" destOrd="0" presId="urn:microsoft.com/office/officeart/2005/8/layout/hierarchy4"/>
    <dgm:cxn modelId="{142396EF-E9D4-4997-BF90-363FB539A958}" srcId="{E52DAB69-43B5-4904-BC65-DF7FDD2ABAF1}" destId="{D2CE4D26-2C41-4B36-A2B0-FE971E1C477A}" srcOrd="0" destOrd="0" parTransId="{84177BCF-66CB-433A-B552-7DBE41FD2264}" sibTransId="{8FA75AE3-36CC-4C2A-8979-DDFAC54EC442}"/>
    <dgm:cxn modelId="{C93164F1-5DB3-4936-A4B5-7524E6B07CCD}" type="presOf" srcId="{61785920-58EE-405B-BCE1-10EAA55C42F5}" destId="{B5D2BD53-273A-482D-A461-91B5B89A2C91}" srcOrd="0" destOrd="0" presId="urn:microsoft.com/office/officeart/2005/8/layout/hierarchy4"/>
    <dgm:cxn modelId="{85D94551-A88B-4499-8629-ED3E5BF66EE8}" type="presOf" srcId="{CA12E7F6-5207-4F8B-B2CC-A812BB334F5D}" destId="{18BC5EF8-BE01-4918-B613-CCD1C16F8577}" srcOrd="0" destOrd="0" presId="urn:microsoft.com/office/officeart/2005/8/layout/hierarchy4"/>
    <dgm:cxn modelId="{3456C659-1CB9-49C5-930C-95592BF0121F}" srcId="{E52DAB69-43B5-4904-BC65-DF7FDD2ABAF1}" destId="{61785920-58EE-405B-BCE1-10EAA55C42F5}" srcOrd="2" destOrd="0" parTransId="{F644617C-956B-40AA-8516-416904983EF9}" sibTransId="{0A5AF101-4547-4311-B679-274D706100C8}"/>
    <dgm:cxn modelId="{FCAEB9C7-29FF-4CDB-BF73-50D682D18178}" type="presOf" srcId="{611B13C6-286C-4A68-9169-EF9BD67831D6}" destId="{1C47F190-AECD-4B72-BDED-1E35F8B5AAD0}" srcOrd="0" destOrd="0" presId="urn:microsoft.com/office/officeart/2005/8/layout/hierarchy4"/>
    <dgm:cxn modelId="{3BB6FA2D-74A1-48E2-935A-619181CAA6E6}" srcId="{E52DAB69-43B5-4904-BC65-DF7FDD2ABAF1}" destId="{BF683591-A610-4434-B134-58677179ED44}" srcOrd="1" destOrd="0" parTransId="{3E89B064-833C-4261-8AC0-32C1698A5D25}" sibTransId="{B5666F01-4DF7-41B5-837D-4C45189B25C8}"/>
    <dgm:cxn modelId="{EEA15852-5874-4DC9-A86D-471F803F0BB5}" srcId="{E52DAB69-43B5-4904-BC65-DF7FDD2ABAF1}" destId="{CA12E7F6-5207-4F8B-B2CC-A812BB334F5D}" srcOrd="3" destOrd="0" parTransId="{D7039D8E-7D36-4356-90E1-CCCC68A294F7}" sibTransId="{F4849256-E4DB-4D44-96A1-BC704FC68303}"/>
    <dgm:cxn modelId="{B674CF69-067D-442A-8091-1E3B3C338A5A}" type="presOf" srcId="{E52DAB69-43B5-4904-BC65-DF7FDD2ABAF1}" destId="{4BDBE9C9-7985-4460-A759-C0F195BCCA36}" srcOrd="0" destOrd="0" presId="urn:microsoft.com/office/officeart/2005/8/layout/hierarchy4"/>
    <dgm:cxn modelId="{447DFC97-8022-4F6C-8C93-A32FC98B998A}" type="presOf" srcId="{BBC58C15-614A-4F6F-941D-A234C99D0C4C}" destId="{A9F9589A-8199-4A2D-A713-823D276357B7}" srcOrd="0" destOrd="0" presId="urn:microsoft.com/office/officeart/2005/8/layout/hierarchy4"/>
    <dgm:cxn modelId="{10531706-58FF-4FEA-9AF1-A14D7C8088BB}" srcId="{BBC58C15-614A-4F6F-941D-A234C99D0C4C}" destId="{611B13C6-286C-4A68-9169-EF9BD67831D6}" srcOrd="0" destOrd="0" parTransId="{D7AD5BC1-84CC-4D51-93F9-DF31E05DCA32}" sibTransId="{F294822D-3FB2-4837-86AB-EEFF3AB0BEC2}"/>
    <dgm:cxn modelId="{64E74E70-1C5E-4425-9CBF-D997A0C77B4F}" srcId="{611B13C6-286C-4A68-9169-EF9BD67831D6}" destId="{E52DAB69-43B5-4904-BC65-DF7FDD2ABAF1}" srcOrd="0" destOrd="0" parTransId="{92917DF4-D6AC-4A69-A9C2-669D50C394DE}" sibTransId="{407DB284-DCE9-4021-B250-B16B4AB7D724}"/>
    <dgm:cxn modelId="{20C301CC-824A-4F72-9D49-AA7E13773312}" type="presOf" srcId="{BF683591-A610-4434-B134-58677179ED44}" destId="{972350F5-EFD6-47E6-A6B8-13C1EBD372BD}" srcOrd="0" destOrd="0" presId="urn:microsoft.com/office/officeart/2005/8/layout/hierarchy4"/>
    <dgm:cxn modelId="{E5C1DDA3-ECE5-4808-BD7D-C2BA530F1A02}" type="presParOf" srcId="{A9F9589A-8199-4A2D-A713-823D276357B7}" destId="{691D8F36-ED6A-4452-8C81-45C1F655F067}" srcOrd="0" destOrd="0" presId="urn:microsoft.com/office/officeart/2005/8/layout/hierarchy4"/>
    <dgm:cxn modelId="{A13251A8-D904-43E0-8E9F-CCCAB8457F8A}" type="presParOf" srcId="{691D8F36-ED6A-4452-8C81-45C1F655F067}" destId="{1C47F190-AECD-4B72-BDED-1E35F8B5AAD0}" srcOrd="0" destOrd="0" presId="urn:microsoft.com/office/officeart/2005/8/layout/hierarchy4"/>
    <dgm:cxn modelId="{21A1125E-EC7D-4C29-9990-C2C7283773A3}" type="presParOf" srcId="{691D8F36-ED6A-4452-8C81-45C1F655F067}" destId="{47655275-1C23-4ACC-A45B-53127B1F2869}" srcOrd="1" destOrd="0" presId="urn:microsoft.com/office/officeart/2005/8/layout/hierarchy4"/>
    <dgm:cxn modelId="{74E685F5-15D8-4C7D-B936-49B66F736FCC}" type="presParOf" srcId="{691D8F36-ED6A-4452-8C81-45C1F655F067}" destId="{95494A15-C068-4AEF-8996-C5AC7CC42E08}" srcOrd="2" destOrd="0" presId="urn:microsoft.com/office/officeart/2005/8/layout/hierarchy4"/>
    <dgm:cxn modelId="{9E889DDA-98D6-40CA-9FB0-3CECED346CCB}" type="presParOf" srcId="{95494A15-C068-4AEF-8996-C5AC7CC42E08}" destId="{2A0E0F7D-B2CE-44E0-92E1-9444C89EBA33}" srcOrd="0" destOrd="0" presId="urn:microsoft.com/office/officeart/2005/8/layout/hierarchy4"/>
    <dgm:cxn modelId="{677E42BB-A1C7-43B4-B545-1646612DACE4}" type="presParOf" srcId="{2A0E0F7D-B2CE-44E0-92E1-9444C89EBA33}" destId="{4BDBE9C9-7985-4460-A759-C0F195BCCA36}" srcOrd="0" destOrd="0" presId="urn:microsoft.com/office/officeart/2005/8/layout/hierarchy4"/>
    <dgm:cxn modelId="{29D4EB80-499D-4AF3-A04F-CDB76F3D15D4}" type="presParOf" srcId="{2A0E0F7D-B2CE-44E0-92E1-9444C89EBA33}" destId="{24167C03-F67F-48E3-8086-9FA02286E5A3}" srcOrd="1" destOrd="0" presId="urn:microsoft.com/office/officeart/2005/8/layout/hierarchy4"/>
    <dgm:cxn modelId="{BFD88C79-856A-4A0E-A453-365F8F223807}" type="presParOf" srcId="{2A0E0F7D-B2CE-44E0-92E1-9444C89EBA33}" destId="{5F92810A-D5CF-41D6-95FA-224B7F0B9BCA}" srcOrd="2" destOrd="0" presId="urn:microsoft.com/office/officeart/2005/8/layout/hierarchy4"/>
    <dgm:cxn modelId="{7AF5C597-2F9F-4107-9E68-4F4A7E29B8D8}" type="presParOf" srcId="{5F92810A-D5CF-41D6-95FA-224B7F0B9BCA}" destId="{E6B8F79B-5A89-46B4-825E-830540798640}" srcOrd="0" destOrd="0" presId="urn:microsoft.com/office/officeart/2005/8/layout/hierarchy4"/>
    <dgm:cxn modelId="{25BDB613-9558-461B-A966-22ED3D5E9871}" type="presParOf" srcId="{E6B8F79B-5A89-46B4-825E-830540798640}" destId="{4F5866FC-FAC6-4B60-89AA-75BB8A2671F3}" srcOrd="0" destOrd="0" presId="urn:microsoft.com/office/officeart/2005/8/layout/hierarchy4"/>
    <dgm:cxn modelId="{53901F39-8583-4848-8820-1560A404515D}" type="presParOf" srcId="{E6B8F79B-5A89-46B4-825E-830540798640}" destId="{F8331A67-F13E-4296-B173-D2009CF4037A}" srcOrd="1" destOrd="0" presId="urn:microsoft.com/office/officeart/2005/8/layout/hierarchy4"/>
    <dgm:cxn modelId="{CE11F7D5-ED6B-40DE-92A0-160A0993265D}" type="presParOf" srcId="{5F92810A-D5CF-41D6-95FA-224B7F0B9BCA}" destId="{E4D05CEF-C5DD-4F08-B82F-2802DE6F7F53}" srcOrd="1" destOrd="0" presId="urn:microsoft.com/office/officeart/2005/8/layout/hierarchy4"/>
    <dgm:cxn modelId="{2551056D-8F35-46DB-BE96-1AF54791FDC4}" type="presParOf" srcId="{5F92810A-D5CF-41D6-95FA-224B7F0B9BCA}" destId="{8DFA92B8-14ED-4756-B471-53436D017629}" srcOrd="2" destOrd="0" presId="urn:microsoft.com/office/officeart/2005/8/layout/hierarchy4"/>
    <dgm:cxn modelId="{3B2D1B2D-BBB5-47A8-B66A-E41753852FEF}" type="presParOf" srcId="{8DFA92B8-14ED-4756-B471-53436D017629}" destId="{972350F5-EFD6-47E6-A6B8-13C1EBD372BD}" srcOrd="0" destOrd="0" presId="urn:microsoft.com/office/officeart/2005/8/layout/hierarchy4"/>
    <dgm:cxn modelId="{C9127CC3-3F2F-45F0-A79C-301CDDB5D53D}" type="presParOf" srcId="{8DFA92B8-14ED-4756-B471-53436D017629}" destId="{7C27D6A7-8F6C-4B1F-B4BF-684CF24DD870}" srcOrd="1" destOrd="0" presId="urn:microsoft.com/office/officeart/2005/8/layout/hierarchy4"/>
    <dgm:cxn modelId="{44066749-8413-48B8-962D-0DD2FA86B176}" type="presParOf" srcId="{5F92810A-D5CF-41D6-95FA-224B7F0B9BCA}" destId="{57FF540A-3ACE-452F-B67F-A98EEEABFFA9}" srcOrd="3" destOrd="0" presId="urn:microsoft.com/office/officeart/2005/8/layout/hierarchy4"/>
    <dgm:cxn modelId="{734246FD-6F4F-4127-9576-ECF375CA0F11}" type="presParOf" srcId="{5F92810A-D5CF-41D6-95FA-224B7F0B9BCA}" destId="{150AD3B3-1A00-495A-B3AB-19991D3DCF81}" srcOrd="4" destOrd="0" presId="urn:microsoft.com/office/officeart/2005/8/layout/hierarchy4"/>
    <dgm:cxn modelId="{5594F381-0072-4221-9FCE-489FE0C8AA96}" type="presParOf" srcId="{150AD3B3-1A00-495A-B3AB-19991D3DCF81}" destId="{B5D2BD53-273A-482D-A461-91B5B89A2C91}" srcOrd="0" destOrd="0" presId="urn:microsoft.com/office/officeart/2005/8/layout/hierarchy4"/>
    <dgm:cxn modelId="{11D8E3DB-BF21-4304-9D4E-CF193FCB9010}" type="presParOf" srcId="{150AD3B3-1A00-495A-B3AB-19991D3DCF81}" destId="{762E517F-C4DD-424E-A533-F1F10F04B7CC}" srcOrd="1" destOrd="0" presId="urn:microsoft.com/office/officeart/2005/8/layout/hierarchy4"/>
    <dgm:cxn modelId="{5718F740-15DD-4846-BB89-CC4C62C52947}" type="presParOf" srcId="{5F92810A-D5CF-41D6-95FA-224B7F0B9BCA}" destId="{95D0F589-E08C-4C92-BA69-44B0DECDEF85}" srcOrd="5" destOrd="0" presId="urn:microsoft.com/office/officeart/2005/8/layout/hierarchy4"/>
    <dgm:cxn modelId="{2A69CA58-C908-42FB-8131-1258F53E6B05}" type="presParOf" srcId="{5F92810A-D5CF-41D6-95FA-224B7F0B9BCA}" destId="{0D5587D2-8C47-4A91-8903-D2D2F12EE28C}" srcOrd="6" destOrd="0" presId="urn:microsoft.com/office/officeart/2005/8/layout/hierarchy4"/>
    <dgm:cxn modelId="{6483A099-B1E5-4EB7-9612-25528E7CDDBE}" type="presParOf" srcId="{0D5587D2-8C47-4A91-8903-D2D2F12EE28C}" destId="{18BC5EF8-BE01-4918-B613-CCD1C16F8577}" srcOrd="0" destOrd="0" presId="urn:microsoft.com/office/officeart/2005/8/layout/hierarchy4"/>
    <dgm:cxn modelId="{D3E0CE24-08FC-4702-8C89-8152E87A1617}" type="presParOf" srcId="{0D5587D2-8C47-4A91-8903-D2D2F12EE28C}" destId="{71947CCF-C64F-49FF-846C-9B0A5AD810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08AA79-0A6C-4C54-A174-FFACA38A468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4B4F04F-1C58-4312-854F-A265CB8DB60F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по правам ребенка в Пермском крае рекомендует Правительству Пермского края: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FD7B06C-7237-4E92-910B-54C6238708AD}" type="parTrans" cxnId="{2DA7572D-00A9-43CC-8436-6FE716E585FA}">
      <dgm:prSet/>
      <dgm:spPr/>
      <dgm:t>
        <a:bodyPr/>
        <a:lstStyle/>
        <a:p>
          <a:endParaRPr lang="ru-RU"/>
        </a:p>
      </dgm:t>
    </dgm:pt>
    <dgm:pt modelId="{EE2A3767-4F0E-4016-B92C-F5A3AEC73FDF}" type="sibTrans" cxnId="{2DA7572D-00A9-43CC-8436-6FE716E585FA}">
      <dgm:prSet/>
      <dgm:spPr/>
      <dgm:t>
        <a:bodyPr/>
        <a:lstStyle/>
        <a:p>
          <a:endParaRPr lang="ru-RU"/>
        </a:p>
      </dgm:t>
    </dgm:pt>
    <dgm:pt modelId="{358C270A-0B36-44D9-9EEA-493311BDCB3E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рассмотреть возможность создания краевого Центра кризисной профилактической помощи детям и подросткам, с целью оказания экстренной психологической, психиатрической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психотерапевтической помощи несовершеннолетним, находящимся в состоянии кризиса (состояния острого горя, суицидальной настроенности, растерянности, состояния семейной и школьной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дезадаптации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а также жертвам всех видов насилия 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саморазрушающего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поведения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45791-977A-44D5-A297-E5E1BCDECBE3}" type="parTrans" cxnId="{D1178C48-5A84-452B-92FF-024039F51C58}">
      <dgm:prSet/>
      <dgm:spPr/>
      <dgm:t>
        <a:bodyPr/>
        <a:lstStyle/>
        <a:p>
          <a:endParaRPr lang="ru-RU"/>
        </a:p>
      </dgm:t>
    </dgm:pt>
    <dgm:pt modelId="{BAB42789-53D3-4C27-98A6-64C372E05C63}" type="sibTrans" cxnId="{D1178C48-5A84-452B-92FF-024039F51C58}">
      <dgm:prSet/>
      <dgm:spPr/>
      <dgm:t>
        <a:bodyPr/>
        <a:lstStyle/>
        <a:p>
          <a:endParaRPr lang="ru-RU"/>
        </a:p>
      </dgm:t>
    </dgm:pt>
    <dgm:pt modelId="{71E3E32B-88B2-41F9-97D0-0666FD2F3CD4}" type="pres">
      <dgm:prSet presAssocID="{9B08AA79-0A6C-4C54-A174-FFACA38A46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12667-1ED1-4A4F-9819-F2EF8F61F090}" type="pres">
      <dgm:prSet presAssocID="{44B4F04F-1C58-4312-854F-A265CB8DB60F}" presName="parentLin" presStyleCnt="0"/>
      <dgm:spPr/>
      <dgm:t>
        <a:bodyPr/>
        <a:lstStyle/>
        <a:p>
          <a:endParaRPr lang="ru-RU"/>
        </a:p>
      </dgm:t>
    </dgm:pt>
    <dgm:pt modelId="{24EBB5DB-E69A-427B-BD4B-B6AC7B343C30}" type="pres">
      <dgm:prSet presAssocID="{44B4F04F-1C58-4312-854F-A265CB8DB60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B142526-F6D0-4640-B4AA-223AC5F33A34}" type="pres">
      <dgm:prSet presAssocID="{44B4F04F-1C58-4312-854F-A265CB8DB6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9509-42BC-4A71-B682-2516FFA10880}" type="pres">
      <dgm:prSet presAssocID="{44B4F04F-1C58-4312-854F-A265CB8DB60F}" presName="negativeSpace" presStyleCnt="0"/>
      <dgm:spPr/>
      <dgm:t>
        <a:bodyPr/>
        <a:lstStyle/>
        <a:p>
          <a:endParaRPr lang="ru-RU"/>
        </a:p>
      </dgm:t>
    </dgm:pt>
    <dgm:pt modelId="{6455797E-5FCE-4EDA-BF3C-F86DBCFFBFFA}" type="pres">
      <dgm:prSet presAssocID="{44B4F04F-1C58-4312-854F-A265CB8DB60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E7FE2-EF44-4051-AC9C-F3B393C59861}" type="presOf" srcId="{44B4F04F-1C58-4312-854F-A265CB8DB60F}" destId="{7B142526-F6D0-4640-B4AA-223AC5F33A34}" srcOrd="1" destOrd="0" presId="urn:microsoft.com/office/officeart/2005/8/layout/list1"/>
    <dgm:cxn modelId="{D1178C48-5A84-452B-92FF-024039F51C58}" srcId="{44B4F04F-1C58-4312-854F-A265CB8DB60F}" destId="{358C270A-0B36-44D9-9EEA-493311BDCB3E}" srcOrd="0" destOrd="0" parTransId="{6DC45791-977A-44D5-A297-E5E1BCDECBE3}" sibTransId="{BAB42789-53D3-4C27-98A6-64C372E05C63}"/>
    <dgm:cxn modelId="{2DA7572D-00A9-43CC-8436-6FE716E585FA}" srcId="{9B08AA79-0A6C-4C54-A174-FFACA38A468D}" destId="{44B4F04F-1C58-4312-854F-A265CB8DB60F}" srcOrd="0" destOrd="0" parTransId="{BFD7B06C-7237-4E92-910B-54C6238708AD}" sibTransId="{EE2A3767-4F0E-4016-B92C-F5A3AEC73FDF}"/>
    <dgm:cxn modelId="{43B91512-176D-4DA1-93D8-BF87FE1CF075}" type="presOf" srcId="{44B4F04F-1C58-4312-854F-A265CB8DB60F}" destId="{24EBB5DB-E69A-427B-BD4B-B6AC7B343C30}" srcOrd="0" destOrd="0" presId="urn:microsoft.com/office/officeart/2005/8/layout/list1"/>
    <dgm:cxn modelId="{1709CB20-E29E-4431-8ADA-412E5EDEFC04}" type="presOf" srcId="{9B08AA79-0A6C-4C54-A174-FFACA38A468D}" destId="{71E3E32B-88B2-41F9-97D0-0666FD2F3CD4}" srcOrd="0" destOrd="0" presId="urn:microsoft.com/office/officeart/2005/8/layout/list1"/>
    <dgm:cxn modelId="{1ADC3857-42D9-4BFD-8212-D87150B6F7DF}" type="presOf" srcId="{358C270A-0B36-44D9-9EEA-493311BDCB3E}" destId="{6455797E-5FCE-4EDA-BF3C-F86DBCFFBFFA}" srcOrd="0" destOrd="0" presId="urn:microsoft.com/office/officeart/2005/8/layout/list1"/>
    <dgm:cxn modelId="{9439F381-D026-4F0A-A412-40408DA0C903}" type="presParOf" srcId="{71E3E32B-88B2-41F9-97D0-0666FD2F3CD4}" destId="{E4A12667-1ED1-4A4F-9819-F2EF8F61F090}" srcOrd="0" destOrd="0" presId="urn:microsoft.com/office/officeart/2005/8/layout/list1"/>
    <dgm:cxn modelId="{3AE9E326-14F1-4F5C-9B40-EC9C6E63AA6D}" type="presParOf" srcId="{E4A12667-1ED1-4A4F-9819-F2EF8F61F090}" destId="{24EBB5DB-E69A-427B-BD4B-B6AC7B343C30}" srcOrd="0" destOrd="0" presId="urn:microsoft.com/office/officeart/2005/8/layout/list1"/>
    <dgm:cxn modelId="{FA532DC1-D38D-4B1C-BC8D-89D08E756525}" type="presParOf" srcId="{E4A12667-1ED1-4A4F-9819-F2EF8F61F090}" destId="{7B142526-F6D0-4640-B4AA-223AC5F33A34}" srcOrd="1" destOrd="0" presId="urn:microsoft.com/office/officeart/2005/8/layout/list1"/>
    <dgm:cxn modelId="{CDCC6505-B300-47C4-9690-DF6E2AF22E62}" type="presParOf" srcId="{71E3E32B-88B2-41F9-97D0-0666FD2F3CD4}" destId="{0BCC9509-42BC-4A71-B682-2516FFA10880}" srcOrd="1" destOrd="0" presId="urn:microsoft.com/office/officeart/2005/8/layout/list1"/>
    <dgm:cxn modelId="{13AF1435-96F0-466A-A4E6-48FC9F94CB78}" type="presParOf" srcId="{71E3E32B-88B2-41F9-97D0-0666FD2F3CD4}" destId="{6455797E-5FCE-4EDA-BF3C-F86DBCFFBF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7F190-AECD-4B72-BDED-1E35F8B5AAD0}">
      <dsp:nvSpPr>
        <dsp:cNvPr id="0" name=""/>
        <dsp:cNvSpPr/>
      </dsp:nvSpPr>
      <dsp:spPr>
        <a:xfrm>
          <a:off x="6674" y="7"/>
          <a:ext cx="8700408" cy="428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всеми разрешенными формами оздоровления, отдыха и занятости </a:t>
          </a:r>
          <a:b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охвачено 187 тысяч детей школьного возраста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2" y="12565"/>
        <a:ext cx="8675292" cy="403631"/>
      </dsp:txXfrm>
    </dsp:sp>
    <dsp:sp modelId="{4BDBE9C9-7985-4460-A759-C0F195BCCA36}">
      <dsp:nvSpPr>
        <dsp:cNvPr id="0" name=""/>
        <dsp:cNvSpPr/>
      </dsp:nvSpPr>
      <dsp:spPr>
        <a:xfrm>
          <a:off x="15167" y="626040"/>
          <a:ext cx="8683423" cy="3652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охвачено 44,8 тысяч детей, находящихся в трудной жизненной ситуации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65" y="636738"/>
        <a:ext cx="8662027" cy="343850"/>
      </dsp:txXfrm>
    </dsp:sp>
    <dsp:sp modelId="{4F5866FC-FAC6-4B60-89AA-75BB8A2671F3}">
      <dsp:nvSpPr>
        <dsp:cNvPr id="0" name=""/>
        <dsp:cNvSpPr/>
      </dsp:nvSpPr>
      <dsp:spPr>
        <a:xfrm>
          <a:off x="15167" y="1188571"/>
          <a:ext cx="2361030" cy="806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2,3 тыс.</a:t>
          </a:r>
          <a:b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детей-сирот и детей, оставшихся без попечения родителей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94" y="1212198"/>
        <a:ext cx="2313776" cy="759420"/>
      </dsp:txXfrm>
    </dsp:sp>
    <dsp:sp modelId="{972350F5-EFD6-47E6-A6B8-13C1EBD372BD}">
      <dsp:nvSpPr>
        <dsp:cNvPr id="0" name=""/>
        <dsp:cNvSpPr/>
      </dsp:nvSpPr>
      <dsp:spPr>
        <a:xfrm>
          <a:off x="2475361" y="1188571"/>
          <a:ext cx="1947897" cy="806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0,7 тыс.</a:t>
          </a:r>
          <a:b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детей-инвалидов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8988" y="1212198"/>
        <a:ext cx="1900643" cy="759420"/>
      </dsp:txXfrm>
    </dsp:sp>
    <dsp:sp modelId="{B5D2BD53-273A-482D-A461-91B5B89A2C91}">
      <dsp:nvSpPr>
        <dsp:cNvPr id="0" name=""/>
        <dsp:cNvSpPr/>
      </dsp:nvSpPr>
      <dsp:spPr>
        <a:xfrm>
          <a:off x="4522422" y="1188571"/>
          <a:ext cx="1715973" cy="806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37,9 тыс.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 из малоимущих семей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6049" y="1212198"/>
        <a:ext cx="1668719" cy="759420"/>
      </dsp:txXfrm>
    </dsp:sp>
    <dsp:sp modelId="{18BC5EF8-BE01-4918-B613-CCD1C16F8577}">
      <dsp:nvSpPr>
        <dsp:cNvPr id="0" name=""/>
        <dsp:cNvSpPr/>
      </dsp:nvSpPr>
      <dsp:spPr>
        <a:xfrm>
          <a:off x="6337559" y="1188571"/>
          <a:ext cx="2361030" cy="806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3,9 тыс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несовершеннолетних правонарушителей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1186" y="1212198"/>
        <a:ext cx="2313776" cy="759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1DE52-B922-4AF2-9A6D-87A7AEB20C4D}" type="datetimeFigureOut">
              <a:rPr lang="ru-RU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AF0D98-8131-4ABF-AAB2-9925315D6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743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03A102F-FB20-43A3-BC86-D79A1D318686}" type="datetimeFigureOut">
              <a:rPr lang="ru-RU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8C55B7-7A11-4B48-9C59-314503629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3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0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smtClean="0"/>
              <a:t>готово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5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4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58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25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3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готово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7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3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7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рекомендации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0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исправить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1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9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8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D9F14-8776-459B-8ED6-7C28EFD54176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3EF83-08F9-4BA0-A54D-D56FBB2ED4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53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FEB91-FC53-4C23-A0A2-C2B879675183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19D1F-9247-4FE9-A761-AFFAA39822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2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68DB-43A1-4752-B13D-618866345B71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D4AF-E351-4429-8D71-42B88F4B1B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3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1E990-D3F8-4952-A54A-8DE6FC967CD7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BD830-7549-41C7-AC46-31A67C8F68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0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94E18-3591-4F04-A2E3-E6A3D3FCFB09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07D5F-81A2-4948-81D0-DA490CCD97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3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5A2D1-981A-404D-B568-02119F5D810D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D1F3-5A99-4A4A-8AFA-1BC5A2D0CE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859C9-0919-451E-94E0-C648469B9DEF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619B2-A153-48AA-92A4-0F71B2DEC1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BAF06-5108-4CAF-B066-434B85EE2516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2A8AF-633A-4E16-880A-6EA13013B1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70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C751D-40A4-4BE3-BEA4-FCB9A48EC946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C9CE7-98C7-40A8-A513-BE266FB83B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92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E1FAF-E6BF-4474-AC51-54426FAAAA94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1BE6-24E4-4966-8600-6B6F5E899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01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7B523-5114-49C9-AE71-64B6B957F5A7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65A9F-D25D-4928-A3BD-265A3C1FDF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9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5BFCB-75DC-404C-90CB-B3ED0F19BF61}" type="datetimeFigureOut">
              <a:rPr lang="ru-RU" smtClean="0"/>
              <a:pPr>
                <a:defRPr/>
              </a:pPr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7685A5-6CA2-43F3-80C7-724591036E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chart" Target="../charts/chart11.xml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chart" Target="../charts/chart14.xml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3.jpeg"/><Relationship Id="rId4" Type="http://schemas.openxmlformats.org/officeDocument/2006/relationships/chart" Target="../charts/chart15.xml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chart" Target="../charts/chart16.xm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chart" Target="../charts/chart17.xml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3.jpeg"/><Relationship Id="rId4" Type="http://schemas.openxmlformats.org/officeDocument/2006/relationships/chart" Target="../charts/chart18.xml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perm-deti.ru/" TargetMode="External"/><Relationship Id="rId4" Type="http://schemas.openxmlformats.org/officeDocument/2006/relationships/hyperlink" Target="mailto:ombudsman@uppc.permkrai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1869825" cy="16925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509242"/>
            <a:ext cx="8784976" cy="17907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ДОКЛАД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соблюдении и защите прав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законных интересов ребенка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деятельности Уполномоченного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правам ребенка в Пермском крае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0698" y="4299942"/>
            <a:ext cx="6858000" cy="734318"/>
          </a:xfrm>
        </p:spPr>
        <p:txBody>
          <a:bodyPr/>
          <a:lstStyle/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Денисова,</a:t>
            </a: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ребенка в Пермском крае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784" y="29513"/>
            <a:ext cx="4033838" cy="3937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ОХРАНУ ЗДОРОВЬЯ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47015521"/>
              </p:ext>
            </p:extLst>
          </p:nvPr>
        </p:nvGraphicFramePr>
        <p:xfrm>
          <a:off x="1" y="423214"/>
          <a:ext cx="6033477" cy="322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356506"/>
            <a:ext cx="3551057" cy="236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4686539"/>
              </p:ext>
            </p:extLst>
          </p:nvPr>
        </p:nvGraphicFramePr>
        <p:xfrm>
          <a:off x="243071" y="3716677"/>
          <a:ext cx="8784976" cy="139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1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0"/>
            <a:ext cx="4824536" cy="60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ДЕТЕЙ </a:t>
            </a: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И ДЕТЕЙ С ОВЗ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98469359"/>
              </p:ext>
            </p:extLst>
          </p:nvPr>
        </p:nvGraphicFramePr>
        <p:xfrm>
          <a:off x="0" y="538678"/>
          <a:ext cx="2987823" cy="268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76167487"/>
              </p:ext>
            </p:extLst>
          </p:nvPr>
        </p:nvGraphicFramePr>
        <p:xfrm>
          <a:off x="3071389" y="581455"/>
          <a:ext cx="5947410" cy="24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6321551"/>
              </p:ext>
            </p:extLst>
          </p:nvPr>
        </p:nvGraphicFramePr>
        <p:xfrm>
          <a:off x="467544" y="3147813"/>
          <a:ext cx="8551255" cy="194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3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41940" y="45149"/>
            <a:ext cx="617042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ОТДЫХ И ОЗДОРОВЛЕНИЕ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2078256"/>
              </p:ext>
            </p:extLst>
          </p:nvPr>
        </p:nvGraphicFramePr>
        <p:xfrm>
          <a:off x="168523" y="477197"/>
          <a:ext cx="8713758" cy="199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92" y="2526435"/>
            <a:ext cx="3929633" cy="261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/>
          <a:stretch/>
        </p:blipFill>
        <p:spPr>
          <a:xfrm>
            <a:off x="237220" y="2499742"/>
            <a:ext cx="4447039" cy="26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9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55768" y="-9058"/>
            <a:ext cx="2656391" cy="386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01406545"/>
              </p:ext>
            </p:extLst>
          </p:nvPr>
        </p:nvGraphicFramePr>
        <p:xfrm>
          <a:off x="88587" y="430232"/>
          <a:ext cx="4627429" cy="285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19345458"/>
              </p:ext>
            </p:extLst>
          </p:nvPr>
        </p:nvGraphicFramePr>
        <p:xfrm>
          <a:off x="4355976" y="339502"/>
          <a:ext cx="475252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74913372"/>
              </p:ext>
            </p:extLst>
          </p:nvPr>
        </p:nvGraphicFramePr>
        <p:xfrm>
          <a:off x="323528" y="3247754"/>
          <a:ext cx="8496944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8620"/>
            <a:ext cx="8352928" cy="4111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ЗАЩИТУ ОТ ЖЕСТОКОГО ОБРАЩЕНИЯ И НАСИЛИЯ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6594314"/>
              </p:ext>
            </p:extLst>
          </p:nvPr>
        </p:nvGraphicFramePr>
        <p:xfrm>
          <a:off x="107504" y="462633"/>
          <a:ext cx="87849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10334090"/>
              </p:ext>
            </p:extLst>
          </p:nvPr>
        </p:nvGraphicFramePr>
        <p:xfrm>
          <a:off x="107504" y="2806309"/>
          <a:ext cx="8784976" cy="204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6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77337828"/>
              </p:ext>
            </p:extLst>
          </p:nvPr>
        </p:nvGraphicFramePr>
        <p:xfrm>
          <a:off x="-1325" y="348892"/>
          <a:ext cx="4645333" cy="26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0" y="449263"/>
            <a:ext cx="6777038" cy="2630487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304" y="398"/>
            <a:ext cx="8606698" cy="448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НЕСОВЕРШЕННОЛЕТНИХ ПРАВОНАРУШИТЕЛЕЙ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3704314"/>
              </p:ext>
            </p:extLst>
          </p:nvPr>
        </p:nvGraphicFramePr>
        <p:xfrm>
          <a:off x="4439646" y="384749"/>
          <a:ext cx="4843398" cy="27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8221583"/>
              </p:ext>
            </p:extLst>
          </p:nvPr>
        </p:nvGraphicFramePr>
        <p:xfrm>
          <a:off x="251520" y="3105799"/>
          <a:ext cx="8424936" cy="182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4004480"/>
              </p:ext>
            </p:extLst>
          </p:nvPr>
        </p:nvGraphicFramePr>
        <p:xfrm>
          <a:off x="233772" y="1851670"/>
          <a:ext cx="4248472" cy="317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1478" y="0"/>
            <a:ext cx="7094938" cy="700088"/>
          </a:xfrm>
        </p:spPr>
        <p:txBody>
          <a:bodyPr>
            <a:no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ОБЩЕСТВЕННЫЙ СОВЕТ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Уполномоченном по правам ребенка в Пермском крае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54639803"/>
              </p:ext>
            </p:extLst>
          </p:nvPr>
        </p:nvGraphicFramePr>
        <p:xfrm>
          <a:off x="0" y="627534"/>
          <a:ext cx="8964488" cy="105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85" y="1682089"/>
            <a:ext cx="4615215" cy="346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2091" y="63964"/>
            <a:ext cx="7182544" cy="577850"/>
          </a:xfrm>
        </p:spPr>
        <p:txBody>
          <a:bodyPr>
            <a:no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ОТЦОВ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Уполномоченном по правам ребенка в Пермском крае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4201451"/>
              </p:ext>
            </p:extLst>
          </p:nvPr>
        </p:nvGraphicFramePr>
        <p:xfrm>
          <a:off x="179512" y="632816"/>
          <a:ext cx="8750819" cy="90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24801" b="3801"/>
          <a:stretch/>
        </p:blipFill>
        <p:spPr>
          <a:xfrm>
            <a:off x="767229" y="1537960"/>
            <a:ext cx="77385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2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95488"/>
            <a:ext cx="8928100" cy="26733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ДОКЛАД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соблюдении и защите прав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законных интересов ребенка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деятельности Уполномоченного 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правам ребенка в Пермском крае 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17" y="51470"/>
            <a:ext cx="1893466" cy="17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2" y="758003"/>
            <a:ext cx="1829290" cy="165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62584" y="327065"/>
            <a:ext cx="5623896" cy="43801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ts val="21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14193" y="2366638"/>
            <a:ext cx="6120680" cy="114121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ts val="26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ребенка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Пермском крае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26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для сотрудничества!</a:t>
            </a:r>
          </a:p>
          <a:p>
            <a:pPr algn="ctr" fontAlgn="auto">
              <a:lnSpc>
                <a:spcPts val="26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3435846"/>
            <a:ext cx="5446039" cy="170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ts val="26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: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614006, город Пермь, ул. Ленина, 51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8(342) 217-76-70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(342) 235-14-57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ombudsman@uppc.permkrai.ru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6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www.perm-deti.ru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93" y="3654276"/>
            <a:ext cx="1839515" cy="12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04" y="875654"/>
            <a:ext cx="726204" cy="13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14955347"/>
              </p:ext>
            </p:extLst>
          </p:nvPr>
        </p:nvGraphicFramePr>
        <p:xfrm>
          <a:off x="15884" y="2393699"/>
          <a:ext cx="50601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51" y="461296"/>
            <a:ext cx="4352949" cy="468220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98041" y="-8841"/>
            <a:ext cx="3993010" cy="3707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ОБРАЩЕНИЙ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8364603"/>
              </p:ext>
            </p:extLst>
          </p:nvPr>
        </p:nvGraphicFramePr>
        <p:xfrm>
          <a:off x="35497" y="439843"/>
          <a:ext cx="5130047" cy="191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102948" y="126863"/>
            <a:ext cx="3967793" cy="4209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обращений, поступивших из территорий Пермского края 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10 000 граждан)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759" y="50730"/>
            <a:ext cx="8932289" cy="4641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ДЕТЕЙ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УПОЛНОМОЧЕННОМУ ПО ПРАВАМ РЕБЕНКА В ПЕРМСКОМ КРАЕ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872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31800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20560981"/>
              </p:ext>
            </p:extLst>
          </p:nvPr>
        </p:nvGraphicFramePr>
        <p:xfrm>
          <a:off x="65577" y="607879"/>
          <a:ext cx="4866463" cy="453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17801"/>
          <a:stretch/>
        </p:blipFill>
        <p:spPr>
          <a:xfrm>
            <a:off x="4750904" y="602059"/>
            <a:ext cx="4384778" cy="250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/>
          <a:stretch/>
        </p:blipFill>
        <p:spPr>
          <a:xfrm>
            <a:off x="4678404" y="3041374"/>
            <a:ext cx="4438617" cy="210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23478"/>
            <a:ext cx="8496944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И ДЕТСКОГО НЕБЛАГОПОЛУЧИЯ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85709403"/>
              </p:ext>
            </p:extLst>
          </p:nvPr>
        </p:nvGraphicFramePr>
        <p:xfrm>
          <a:off x="3419872" y="987574"/>
          <a:ext cx="55446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969646"/>
              </p:ext>
            </p:extLst>
          </p:nvPr>
        </p:nvGraphicFramePr>
        <p:xfrm>
          <a:off x="34244" y="987574"/>
          <a:ext cx="3528392" cy="363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4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0263"/>
            <a:ext cx="8568952" cy="402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И ДЕТСКОГО НЕБЛАГОПОЛУЧИЯ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84156"/>
              </p:ext>
            </p:extLst>
          </p:nvPr>
        </p:nvGraphicFramePr>
        <p:xfrm>
          <a:off x="1" y="2793261"/>
          <a:ext cx="5724128" cy="233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77653477"/>
              </p:ext>
            </p:extLst>
          </p:nvPr>
        </p:nvGraphicFramePr>
        <p:xfrm>
          <a:off x="5580113" y="2793261"/>
          <a:ext cx="3563888" cy="235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02660155"/>
              </p:ext>
            </p:extLst>
          </p:nvPr>
        </p:nvGraphicFramePr>
        <p:xfrm>
          <a:off x="15607" y="306961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7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8862259"/>
              </p:ext>
            </p:extLst>
          </p:nvPr>
        </p:nvGraphicFramePr>
        <p:xfrm>
          <a:off x="107504" y="498658"/>
          <a:ext cx="8879941" cy="45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0263"/>
            <a:ext cx="8568952" cy="402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И ДЕТСКОГО НЕБЛАГОПОЛУЧИЯ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7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3808" y="112976"/>
            <a:ext cx="3463925" cy="3825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ОБРАЗОВАНИЕ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46240620"/>
              </p:ext>
            </p:extLst>
          </p:nvPr>
        </p:nvGraphicFramePr>
        <p:xfrm>
          <a:off x="107505" y="574787"/>
          <a:ext cx="2952328" cy="430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32169042"/>
              </p:ext>
            </p:extLst>
          </p:nvPr>
        </p:nvGraphicFramePr>
        <p:xfrm>
          <a:off x="2979594" y="571350"/>
          <a:ext cx="6134100" cy="456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9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5537" cy="3580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23620"/>
              </p:ext>
            </p:extLst>
          </p:nvPr>
        </p:nvGraphicFramePr>
        <p:xfrm>
          <a:off x="107504" y="905296"/>
          <a:ext cx="4248472" cy="382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40037" y="47985"/>
            <a:ext cx="3463925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ОБРАЗОВАНИЕ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97890530"/>
              </p:ext>
            </p:extLst>
          </p:nvPr>
        </p:nvGraphicFramePr>
        <p:xfrm>
          <a:off x="4499992" y="905297"/>
          <a:ext cx="45838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220072" y="452523"/>
            <a:ext cx="3421175" cy="34051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компьютерной техники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96941038"/>
              </p:ext>
            </p:extLst>
          </p:nvPr>
        </p:nvGraphicFramePr>
        <p:xfrm>
          <a:off x="4572000" y="2800725"/>
          <a:ext cx="4367808" cy="216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7917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3" y="69955"/>
            <a:ext cx="8568951" cy="5953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РЕБЕНКА НА ЗАЩИТУ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ИНФОРМАЦИИ, НАНОСЯЩЕЙ ВРЕД ЗДОРОВЬЮ 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3365991"/>
              </p:ext>
            </p:extLst>
          </p:nvPr>
        </p:nvGraphicFramePr>
        <p:xfrm>
          <a:off x="107504" y="771550"/>
          <a:ext cx="8879941" cy="428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45" cy="4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1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776</Words>
  <Application>Microsoft Office PowerPoint</Application>
  <PresentationFormat>Экран (16:9)</PresentationFormat>
  <Paragraphs>134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ЕЖЕГОДНЫЙ ДОКЛАД  «О соблюдении и защите прав и законных интересов ребенка  и деятельности Уполномоченного  по правам ребенка в Пермском крае  в 2020 году» </vt:lpstr>
      <vt:lpstr>Презентация PowerPoint</vt:lpstr>
      <vt:lpstr>ОБРАЩЕНИЯ ДЕТЕЙ  К УПОЛНОМОЧЕННОМУ ПО ПРАВАМ РЕБЕНКА В ПЕРМСКОМ КРАЕ</vt:lpstr>
      <vt:lpstr>ПРОФИЛАКТИКА СЕМЕЙНОГО И ДЕТСКОГО НЕБЛАГОПОЛУЧИЯ</vt:lpstr>
      <vt:lpstr>Презентация PowerPoint</vt:lpstr>
      <vt:lpstr>Презентация PowerPoint</vt:lpstr>
      <vt:lpstr>ПРАВО НА ОБРАЗОВАНИЕ</vt:lpstr>
      <vt:lpstr>Презентация PowerPoint</vt:lpstr>
      <vt:lpstr>ОБЕСПЕЧЕНИЕ ПРАВА РЕБЕНКА НА ЗАЩИТУ  ОТ ИНФОРМАЦИИ, НАНОСЯЩЕЙ ВРЕД ЗДОРОВЬЮ И РАЗВИТИЮ</vt:lpstr>
      <vt:lpstr>ПРАВО НА ОХРАНУ ЗДОРОВЬЯ</vt:lpstr>
      <vt:lpstr>Презентация PowerPoint</vt:lpstr>
      <vt:lpstr>Презентация PowerPoint</vt:lpstr>
      <vt:lpstr>Презентация PowerPoint</vt:lpstr>
      <vt:lpstr>ПРАВО НА ЗАЩИТУ ОТ ЖЕСТОКОГО ОБРАЩЕНИЯ И НАСИЛИЯ</vt:lpstr>
      <vt:lpstr>Презентация PowerPoint</vt:lpstr>
      <vt:lpstr>ДЕТСКИЙ ОБЩЕСТВЕННЫЙ СОВЕТ при Уполномоченном по правам ребенка в Пермском крае</vt:lpstr>
      <vt:lpstr>СОВЕТ ОТЦОВ  при Уполномоченном по правам ребенка в Пермском крае</vt:lpstr>
      <vt:lpstr>ЕЖЕГОДНЫЙ ДОКЛАД  «О соблюдении и защите прав и законных интересов ребенка  и деятельности Уполномоченного  по правам ребенка в Пермском крае  в 2020 году»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СПЕЦИАЛЬНЫЙ ДОКЛАД  «О СОБЛЮДЕНИИ  ПРАВ ДЕТЕЙ  В ПЕРМСКОМ КРАЕ  В 2010 ГОДУ»</dc:title>
  <dc:creator>pvmikov</dc:creator>
  <cp:lastModifiedBy>Мокрецова Ирина Александровна</cp:lastModifiedBy>
  <cp:revision>1759</cp:revision>
  <cp:lastPrinted>2020-08-13T05:13:06Z</cp:lastPrinted>
  <dcterms:created xsi:type="dcterms:W3CDTF">2011-06-15T11:05:46Z</dcterms:created>
  <dcterms:modified xsi:type="dcterms:W3CDTF">2021-06-17T09:20:54Z</dcterms:modified>
</cp:coreProperties>
</file>