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1 место - Юнусов </a:t>
            </a:r>
            <a:r>
              <a:rPr lang="ru-RU" sz="3600" dirty="0" err="1" smtClean="0"/>
              <a:t>Ильнар</a:t>
            </a:r>
            <a:r>
              <a:rPr lang="ru-RU" sz="3600" dirty="0" smtClean="0"/>
              <a:t> </a:t>
            </a:r>
            <a:r>
              <a:rPr lang="ru-RU" sz="3600" dirty="0" smtClean="0"/>
              <a:t>(Барда) – 43 балла</a:t>
            </a:r>
            <a:endParaRPr lang="ru-RU" sz="3600" dirty="0"/>
          </a:p>
        </p:txBody>
      </p:sp>
      <p:pic>
        <p:nvPicPr>
          <p:cNvPr id="1026" name="Picture 2" descr="C:\Users\Мария\Downloads\24_Ильнар Ю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36712"/>
            <a:ext cx="5904656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2 место - Росляков </a:t>
            </a:r>
            <a:r>
              <a:rPr lang="ru-RU" sz="3600" dirty="0" smtClean="0"/>
              <a:t>Илья </a:t>
            </a:r>
            <a:r>
              <a:rPr lang="ru-RU" sz="3600" dirty="0" smtClean="0"/>
              <a:t>(Пермь) – 42 балла</a:t>
            </a:r>
            <a:endParaRPr lang="ru-RU" sz="3600" dirty="0"/>
          </a:p>
        </p:txBody>
      </p:sp>
      <p:pic>
        <p:nvPicPr>
          <p:cNvPr id="2050" name="Picture 2" descr="C:\Users\Мария\Downloads\14_Илья Р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052736"/>
            <a:ext cx="4001492" cy="5335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3 место – Ложкина Ангелина, Федосеева Анна (Краснокамск) – 39 баллов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ария\Downloads\36_Ангелина Л. и др.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4968552" cy="501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3 место – Кустов Владислав (Елово) </a:t>
            </a:r>
            <a:r>
              <a:rPr lang="ru-RU" sz="3600" dirty="0" smtClean="0"/>
              <a:t>– 39 баллов</a:t>
            </a:r>
            <a:endParaRPr lang="ru-RU" sz="3600" dirty="0"/>
          </a:p>
        </p:txBody>
      </p:sp>
      <p:pic>
        <p:nvPicPr>
          <p:cNvPr id="4098" name="Picture 2" descr="C:\Users\Мария\Downloads\38_Владислав К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68760"/>
            <a:ext cx="4896544" cy="5392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1 место - Юнусов Ильнар (Барда) – 43 балла</vt:lpstr>
      <vt:lpstr>2 место - Росляков Илья (Пермь) – 42 балла</vt:lpstr>
      <vt:lpstr>3 место – Ложкина Ангелина, Федосеева Анна (Краснокамск) – 39 баллов</vt:lpstr>
      <vt:lpstr>3 место – Кустов Владислав (Елово) – 39 баллов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место - Юнусов Ильнар (Барда) – 43 балла</dc:title>
  <dc:creator>Мария</dc:creator>
  <cp:lastModifiedBy>Мария</cp:lastModifiedBy>
  <cp:revision>1</cp:revision>
  <dcterms:created xsi:type="dcterms:W3CDTF">2023-05-28T12:44:23Z</dcterms:created>
  <dcterms:modified xsi:type="dcterms:W3CDTF">2023-05-28T12:56:00Z</dcterms:modified>
</cp:coreProperties>
</file>